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48" r:id="rId2"/>
  </p:sldMasterIdLst>
  <p:sldIdLst>
    <p:sldId id="257" r:id="rId3"/>
    <p:sldId id="271" r:id="rId4"/>
    <p:sldId id="260" r:id="rId5"/>
    <p:sldId id="272" r:id="rId6"/>
    <p:sldId id="261" r:id="rId7"/>
    <p:sldId id="262" r:id="rId8"/>
    <p:sldId id="263" r:id="rId9"/>
    <p:sldId id="264" r:id="rId10"/>
    <p:sldId id="265" r:id="rId11"/>
    <p:sldId id="267" r:id="rId12"/>
    <p:sldId id="266" r:id="rId13"/>
    <p:sldId id="268" r:id="rId14"/>
    <p:sldId id="270"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BB9159-9548-347C-1052-1D52E3880DE7}" v="868" dt="2023-07-10T19:28:18.546"/>
    <p1510:client id="{368039D9-3BC0-ECDD-D3CA-70CA768F4557}" v="38" dt="2023-07-10T18:19:41.088"/>
    <p1510:client id="{77E679E5-9AB6-95F5-B50F-F7815A1D6527}" v="17" dt="2023-07-10T22:11:37.500"/>
    <p1510:client id="{A760A9F4-5684-F872-71D4-AF4D6F309898}" v="53" dt="2023-07-10T20:00:23.7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21"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7-10T19:28:24.192"/>
    </inkml:context>
    <inkml:brush xml:id="br0">
      <inkml:brushProperty name="width" value="0.1" units="cm"/>
      <inkml:brushProperty name="height" value="0.1" units="cm"/>
      <inkml:brushProperty name="color" value="#F6630D"/>
    </inkml:brush>
  </inkml:definitions>
  <inkml:trace contextRef="#ctx0" brushRef="#br0">2254 9017 16383 0 0,'0'0'0'0'0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7-10T19:06:49.066"/>
    </inkml:context>
    <inkml:brush xml:id="br0">
      <inkml:brushProperty name="width" value="0.1" units="cm"/>
      <inkml:brushProperty name="height" value="0.1" units="cm"/>
      <inkml:brushProperty name="color" value="#F6630D"/>
    </inkml:brush>
  </inkml:definitions>
  <inkml:trace contextRef="#ctx0" brushRef="#br0">2254 9017 16383 0 0,'0'0'0'0'0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7-10T19:06:52.910"/>
    </inkml:context>
    <inkml:brush xml:id="br0">
      <inkml:brushProperty name="width" value="0.1" units="cm"/>
      <inkml:brushProperty name="height" value="0.1" units="cm"/>
      <inkml:brushProperty name="color" value="#F6630D"/>
    </inkml:brush>
  </inkml:definitions>
  <inkml:trace contextRef="#ctx0" brushRef="#br0">2254 9017 16383 0 0,'0'0'0'0'0</inkml:trace>
</inkml:ink>
</file>

<file path=ppt/media/image1.jpeg>
</file>

<file path=ppt/media/image10.png>
</file>

<file path=ppt/media/image11.jpeg>
</file>

<file path=ppt/media/image2.jpeg>
</file>

<file path=ppt/media/image3.pn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7/11/2023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44ACCFF-64A9-40AA-93F9-86E3CE016187}"/>
              </a:ext>
            </a:extLst>
          </p:cNvPr>
          <p:cNvSpPr>
            <a:spLocks noGrp="1"/>
          </p:cNvSpPr>
          <p:nvPr>
            <p:ph type="title" hasCustomPrompt="1"/>
          </p:nvPr>
        </p:nvSpPr>
        <p:spPr>
          <a:xfrm>
            <a:off x="651769" y="2683895"/>
            <a:ext cx="5278514" cy="2862225"/>
          </a:xfrm>
          <a:prstGeom prst="rect">
            <a:avLst/>
          </a:prstGeom>
        </p:spPr>
        <p:txBody>
          <a:bodyPr anchor="b"/>
          <a:lstStyle>
            <a:lvl1pPr>
              <a:lnSpc>
                <a:spcPct val="100000"/>
              </a:lnSpc>
              <a:defRPr sz="5000" cap="all" spc="200" baseline="0">
                <a:solidFill>
                  <a:schemeClr val="accent1">
                    <a:lumMod val="75000"/>
                  </a:schemeClr>
                </a:solidFill>
              </a:defRPr>
            </a:lvl1pPr>
          </a:lstStyle>
          <a:p>
            <a:r>
              <a:rPr lang="en-US"/>
              <a:t>Click to add title</a:t>
            </a:r>
          </a:p>
        </p:txBody>
      </p:sp>
      <p:sp>
        <p:nvSpPr>
          <p:cNvPr id="9" name="Text Placeholder 8">
            <a:extLst>
              <a:ext uri="{FF2B5EF4-FFF2-40B4-BE49-F238E27FC236}">
                <a16:creationId xmlns:a16="http://schemas.microsoft.com/office/drawing/2014/main" id="{AD785D0F-160C-4A31-93B3-F251B0730757}"/>
              </a:ext>
            </a:extLst>
          </p:cNvPr>
          <p:cNvSpPr>
            <a:spLocks noGrp="1"/>
          </p:cNvSpPr>
          <p:nvPr>
            <p:ph type="body" sz="quarter" idx="10" hasCustomPrompt="1"/>
          </p:nvPr>
        </p:nvSpPr>
        <p:spPr>
          <a:xfrm>
            <a:off x="685636" y="5568698"/>
            <a:ext cx="5278514" cy="618142"/>
          </a:xfrm>
          <a:prstGeom prst="rect">
            <a:avLst/>
          </a:prstGeom>
        </p:spPr>
        <p:txBody>
          <a:bodyPr anchor="t"/>
          <a:lstStyle>
            <a:lvl1pPr marL="0" indent="0">
              <a:buNone/>
              <a:defRPr sz="2000" b="0" i="0" spc="200" baseline="0">
                <a:solidFill>
                  <a:schemeClr val="accent5">
                    <a:lumMod val="50000"/>
                  </a:schemeClr>
                </a:solidFill>
              </a:defRPr>
            </a:lvl1pPr>
          </a:lstStyle>
          <a:p>
            <a:pPr lvl="0"/>
            <a:r>
              <a:rPr lang="en-US"/>
              <a:t>Click to add name</a:t>
            </a:r>
          </a:p>
        </p:txBody>
      </p:sp>
      <p:sp>
        <p:nvSpPr>
          <p:cNvPr id="11" name="Picture Placeholder 10">
            <a:extLst>
              <a:ext uri="{FF2B5EF4-FFF2-40B4-BE49-F238E27FC236}">
                <a16:creationId xmlns:a16="http://schemas.microsoft.com/office/drawing/2014/main" id="{31CCC134-2698-41E9-A225-76300EF59E5D}"/>
              </a:ext>
            </a:extLst>
          </p:cNvPr>
          <p:cNvSpPr>
            <a:spLocks noGrp="1"/>
          </p:cNvSpPr>
          <p:nvPr>
            <p:ph type="pic" sz="quarter" idx="11"/>
          </p:nvPr>
        </p:nvSpPr>
        <p:spPr>
          <a:xfrm>
            <a:off x="6952488" y="950976"/>
            <a:ext cx="5239512" cy="4965192"/>
          </a:xfrm>
          <a:prstGeom prst="rect">
            <a:avLst/>
          </a:prstGeom>
        </p:spPr>
        <p:txBody>
          <a:bodyPr anchor="ctr"/>
          <a:lstStyle>
            <a:lvl1pPr marL="0" indent="0" algn="ctr">
              <a:buNone/>
              <a:defRPr spc="400" baseline="0"/>
            </a:lvl1pPr>
          </a:lstStyle>
          <a:p>
            <a:endParaRPr lang="en-US"/>
          </a:p>
        </p:txBody>
      </p:sp>
      <p:sp>
        <p:nvSpPr>
          <p:cNvPr id="5" name="Text Placeholder 3">
            <a:extLst>
              <a:ext uri="{FF2B5EF4-FFF2-40B4-BE49-F238E27FC236}">
                <a16:creationId xmlns:a16="http://schemas.microsoft.com/office/drawing/2014/main" id="{6EEBC2D4-4F41-249E-7141-E0E12113CEBC}"/>
              </a:ext>
            </a:extLst>
          </p:cNvPr>
          <p:cNvSpPr>
            <a:spLocks noGrp="1"/>
          </p:cNvSpPr>
          <p:nvPr>
            <p:ph type="body" sz="quarter" idx="12"/>
          </p:nvPr>
        </p:nvSpPr>
        <p:spPr>
          <a:xfrm>
            <a:off x="5572346" y="0"/>
            <a:ext cx="2895600" cy="6858000"/>
          </a:xfrm>
          <a:prstGeom prst="rect">
            <a:avLst/>
          </a:prstGeom>
          <a:solidFill>
            <a:schemeClr val="accent1">
              <a:alpha val="50000"/>
            </a:schemeClr>
          </a:solidFill>
        </p:spPr>
        <p:txBody>
          <a:bodyPr/>
          <a:lstStyle>
            <a:lvl1pPr>
              <a:defRPr>
                <a:noFill/>
              </a:defRPr>
            </a:lvl1pPr>
            <a:lvl2pPr>
              <a:defRPr>
                <a:noFill/>
              </a:defRPr>
            </a:lvl2pPr>
            <a:lvl3pPr>
              <a:defRPr>
                <a:noFill/>
              </a:defRPr>
            </a:lvl3pPr>
            <a:lvl4pPr>
              <a:defRPr>
                <a:noFill/>
              </a:defRPr>
            </a:lvl4pPr>
            <a:lvl5pPr>
              <a:defRPr>
                <a:no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278060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plit image with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C65D0-3E91-45C0-BC6C-CC7BFE58B0B9}"/>
              </a:ext>
            </a:extLst>
          </p:cNvPr>
          <p:cNvSpPr>
            <a:spLocks noGrp="1"/>
          </p:cNvSpPr>
          <p:nvPr>
            <p:ph type="title" hasCustomPrompt="1"/>
          </p:nvPr>
        </p:nvSpPr>
        <p:spPr>
          <a:xfrm>
            <a:off x="1574800" y="3429000"/>
            <a:ext cx="3097320" cy="978408"/>
          </a:xfrm>
          <a:prstGeom prst="rect">
            <a:avLst/>
          </a:prstGeom>
        </p:spPr>
        <p:txBody>
          <a:bodyPr anchor="ctr"/>
          <a:lstStyle>
            <a:lvl1pPr algn="l">
              <a:defRPr sz="3200" cap="all" spc="200" baseline="0">
                <a:solidFill>
                  <a:schemeClr val="accent1">
                    <a:lumMod val="75000"/>
                  </a:schemeClr>
                </a:solidFill>
              </a:defRPr>
            </a:lvl1pPr>
          </a:lstStyle>
          <a:p>
            <a:r>
              <a:rPr lang="en-US"/>
              <a:t>Click to add title</a:t>
            </a:r>
          </a:p>
        </p:txBody>
      </p:sp>
      <p:sp>
        <p:nvSpPr>
          <p:cNvPr id="6" name="Picture Placeholder 5">
            <a:extLst>
              <a:ext uri="{FF2B5EF4-FFF2-40B4-BE49-F238E27FC236}">
                <a16:creationId xmlns:a16="http://schemas.microsoft.com/office/drawing/2014/main" id="{09651A5D-2C86-4900-A248-8559E39BDAC9}"/>
              </a:ext>
            </a:extLst>
          </p:cNvPr>
          <p:cNvSpPr>
            <a:spLocks noGrp="1"/>
          </p:cNvSpPr>
          <p:nvPr>
            <p:ph type="pic" sz="quarter" idx="13"/>
          </p:nvPr>
        </p:nvSpPr>
        <p:spPr>
          <a:xfrm>
            <a:off x="0" y="0"/>
            <a:ext cx="12192000" cy="2051050"/>
          </a:xfrm>
          <a:prstGeom prst="rect">
            <a:avLst/>
          </a:prstGeom>
        </p:spPr>
        <p:txBody>
          <a:bodyPr anchor="ctr"/>
          <a:lstStyle>
            <a:lvl1pPr marL="0" indent="0" algn="ctr">
              <a:buNone/>
              <a:defRPr spc="400" baseline="0"/>
            </a:lvl1pPr>
          </a:lstStyle>
          <a:p>
            <a:endParaRPr lang="en-US"/>
          </a:p>
        </p:txBody>
      </p:sp>
      <p:sp>
        <p:nvSpPr>
          <p:cNvPr id="9" name="Text Placeholder 11">
            <a:extLst>
              <a:ext uri="{FF2B5EF4-FFF2-40B4-BE49-F238E27FC236}">
                <a16:creationId xmlns:a16="http://schemas.microsoft.com/office/drawing/2014/main" id="{D5F84479-AB5A-4587-BAAF-A05E52224B46}"/>
              </a:ext>
            </a:extLst>
          </p:cNvPr>
          <p:cNvSpPr>
            <a:spLocks noGrp="1"/>
          </p:cNvSpPr>
          <p:nvPr>
            <p:ph type="body" sz="quarter" idx="16" hasCustomPrompt="1"/>
          </p:nvPr>
        </p:nvSpPr>
        <p:spPr>
          <a:xfrm>
            <a:off x="6235700" y="2854660"/>
            <a:ext cx="4749800" cy="2129971"/>
          </a:xfrm>
          <a:prstGeom prst="rect">
            <a:avLst/>
          </a:prstGeom>
        </p:spPr>
        <p:txBody>
          <a:bodyPr anchor="ctr"/>
          <a:lstStyle>
            <a:lvl1pPr marL="285750" indent="-285750" algn="l">
              <a:lnSpc>
                <a:spcPct val="150000"/>
              </a:lnSpc>
              <a:spcBef>
                <a:spcPts val="0"/>
              </a:spcBef>
              <a:buFont typeface="Arial" panose="020B0604020202020204" pitchFamily="34" charset="0"/>
              <a:buChar char="•"/>
              <a:defRPr sz="1600" cap="none" spc="50" baseline="0">
                <a:latin typeface="+mn-lt"/>
              </a:defRPr>
            </a:lvl1pPr>
          </a:lstStyle>
          <a:p>
            <a:pPr lvl="0"/>
            <a:r>
              <a:rPr lang="en-US"/>
              <a:t>Click to add text</a:t>
            </a:r>
          </a:p>
        </p:txBody>
      </p:sp>
      <p:sp>
        <p:nvSpPr>
          <p:cNvPr id="7" name="Picture Placeholder 5">
            <a:extLst>
              <a:ext uri="{FF2B5EF4-FFF2-40B4-BE49-F238E27FC236}">
                <a16:creationId xmlns:a16="http://schemas.microsoft.com/office/drawing/2014/main" id="{3D8D3253-3A08-4F2F-B6B3-607BBC6B33D7}"/>
              </a:ext>
            </a:extLst>
          </p:cNvPr>
          <p:cNvSpPr>
            <a:spLocks noGrp="1"/>
          </p:cNvSpPr>
          <p:nvPr>
            <p:ph type="pic" sz="quarter" idx="14"/>
          </p:nvPr>
        </p:nvSpPr>
        <p:spPr>
          <a:xfrm>
            <a:off x="0" y="5788241"/>
            <a:ext cx="12192000" cy="1069760"/>
          </a:xfrm>
          <a:prstGeom prst="rect">
            <a:avLst/>
          </a:prstGeom>
        </p:spPr>
        <p:txBody>
          <a:bodyPr anchor="ctr"/>
          <a:lstStyle>
            <a:lvl1pPr marL="0" indent="0" algn="ctr">
              <a:buNone/>
              <a:defRPr spc="400" baseline="0"/>
            </a:lvl1pPr>
          </a:lstStyle>
          <a:p>
            <a:endParaRPr lang="en-US"/>
          </a:p>
        </p:txBody>
      </p:sp>
    </p:spTree>
    <p:extLst>
      <p:ext uri="{BB962C8B-B14F-4D97-AF65-F5344CB8AC3E}">
        <p14:creationId xmlns:p14="http://schemas.microsoft.com/office/powerpoint/2010/main" val="23772393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1220C40-4EC0-BFB1-D615-1455BA15A088}"/>
              </a:ext>
              <a:ext uri="{C183D7F6-B498-43B3-948B-1728B52AA6E4}">
                <adec:decorative xmlns:adec="http://schemas.microsoft.com/office/drawing/2017/decorative" val="1"/>
              </a:ext>
            </a:extLst>
          </p:cNvPr>
          <p:cNvSpPr/>
          <p:nvPr userDrawn="1"/>
        </p:nvSpPr>
        <p:spPr>
          <a:xfrm>
            <a:off x="0" y="0"/>
            <a:ext cx="12192000" cy="3684897"/>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78B9A4D3-8D91-4865-B422-5F60885A730F}"/>
              </a:ext>
              <a:ext uri="{C183D7F6-B498-43B3-948B-1728B52AA6E4}">
                <adec:decorative xmlns:adec="http://schemas.microsoft.com/office/drawing/2017/decorative" val="1"/>
              </a:ext>
            </a:extLst>
          </p:cNvPr>
          <p:cNvCxnSpPr>
            <a:cxnSpLocks/>
          </p:cNvCxnSpPr>
          <p:nvPr userDrawn="1"/>
        </p:nvCxnSpPr>
        <p:spPr>
          <a:xfrm flipH="1">
            <a:off x="1592874" y="3684898"/>
            <a:ext cx="9006253" cy="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ECDAF5-DEB9-4A0C-9165-6ED23184A320}"/>
              </a:ext>
            </a:extLst>
          </p:cNvPr>
          <p:cNvSpPr>
            <a:spLocks noGrp="1"/>
          </p:cNvSpPr>
          <p:nvPr>
            <p:ph type="title" hasCustomPrompt="1"/>
          </p:nvPr>
        </p:nvSpPr>
        <p:spPr>
          <a:xfrm>
            <a:off x="838200" y="498928"/>
            <a:ext cx="10515600" cy="565435"/>
          </a:xfrm>
          <a:prstGeom prst="rect">
            <a:avLst/>
          </a:prstGeom>
        </p:spPr>
        <p:txBody>
          <a:bodyPr/>
          <a:lstStyle>
            <a:lvl1pPr algn="ctr">
              <a:defRPr sz="3200" cap="all" spc="200" baseline="0">
                <a:solidFill>
                  <a:schemeClr val="accent3"/>
                </a:solidFill>
              </a:defRPr>
            </a:lvl1pPr>
          </a:lstStyle>
          <a:p>
            <a:r>
              <a:rPr lang="en-US"/>
              <a:t>Click to add title</a:t>
            </a:r>
          </a:p>
        </p:txBody>
      </p:sp>
      <p:sp>
        <p:nvSpPr>
          <p:cNvPr id="8" name="Rectangle 7">
            <a:extLst>
              <a:ext uri="{FF2B5EF4-FFF2-40B4-BE49-F238E27FC236}">
                <a16:creationId xmlns:a16="http://schemas.microsoft.com/office/drawing/2014/main" id="{65FEA1AD-EC70-422F-BADD-FCA14BF9D43F}"/>
              </a:ext>
              <a:ext uri="{C183D7F6-B498-43B3-948B-1728B52AA6E4}">
                <adec:decorative xmlns:adec="http://schemas.microsoft.com/office/drawing/2017/decorative" val="1"/>
              </a:ext>
            </a:extLst>
          </p:cNvPr>
          <p:cNvSpPr/>
          <p:nvPr userDrawn="1"/>
        </p:nvSpPr>
        <p:spPr>
          <a:xfrm>
            <a:off x="1428750" y="3520775"/>
            <a:ext cx="328246" cy="3282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0" name="Rectangle 9">
            <a:extLst>
              <a:ext uri="{FF2B5EF4-FFF2-40B4-BE49-F238E27FC236}">
                <a16:creationId xmlns:a16="http://schemas.microsoft.com/office/drawing/2014/main" id="{1C84996E-63EA-4C88-816A-3AE158BB57E0}"/>
              </a:ext>
              <a:ext uri="{C183D7F6-B498-43B3-948B-1728B52AA6E4}">
                <adec:decorative xmlns:adec="http://schemas.microsoft.com/office/drawing/2017/decorative" val="1"/>
              </a:ext>
            </a:extLst>
          </p:cNvPr>
          <p:cNvSpPr/>
          <p:nvPr userDrawn="1"/>
        </p:nvSpPr>
        <p:spPr>
          <a:xfrm>
            <a:off x="3680314" y="3520775"/>
            <a:ext cx="328246" cy="328246"/>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CA09893-F9A1-4FA2-A462-C1C443EC323F}"/>
              </a:ext>
              <a:ext uri="{C183D7F6-B498-43B3-948B-1728B52AA6E4}">
                <adec:decorative xmlns:adec="http://schemas.microsoft.com/office/drawing/2017/decorative" val="1"/>
              </a:ext>
            </a:extLst>
          </p:cNvPr>
          <p:cNvSpPr/>
          <p:nvPr userDrawn="1"/>
        </p:nvSpPr>
        <p:spPr>
          <a:xfrm>
            <a:off x="5931878" y="3520775"/>
            <a:ext cx="328246" cy="328246"/>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29FBC17-744B-4367-90B4-20C9CDBD18E4}"/>
              </a:ext>
              <a:ext uri="{C183D7F6-B498-43B3-948B-1728B52AA6E4}">
                <adec:decorative xmlns:adec="http://schemas.microsoft.com/office/drawing/2017/decorative" val="1"/>
              </a:ext>
            </a:extLst>
          </p:cNvPr>
          <p:cNvSpPr/>
          <p:nvPr userDrawn="1"/>
        </p:nvSpPr>
        <p:spPr>
          <a:xfrm>
            <a:off x="8183442" y="3520775"/>
            <a:ext cx="328246" cy="328246"/>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9FD6CCE-53EA-424C-A29B-35A77F78203D}"/>
              </a:ext>
              <a:ext uri="{C183D7F6-B498-43B3-948B-1728B52AA6E4}">
                <adec:decorative xmlns:adec="http://schemas.microsoft.com/office/drawing/2017/decorative" val="1"/>
              </a:ext>
            </a:extLst>
          </p:cNvPr>
          <p:cNvSpPr/>
          <p:nvPr userDrawn="1"/>
        </p:nvSpPr>
        <p:spPr>
          <a:xfrm>
            <a:off x="10435004" y="3520775"/>
            <a:ext cx="328246" cy="32824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cxnSp>
        <p:nvCxnSpPr>
          <p:cNvPr id="18" name="Straight Connector 17">
            <a:extLst>
              <a:ext uri="{FF2B5EF4-FFF2-40B4-BE49-F238E27FC236}">
                <a16:creationId xmlns:a16="http://schemas.microsoft.com/office/drawing/2014/main" id="{A1ADC218-9303-4431-8BD2-4D5F9C19A2D3}"/>
              </a:ext>
              <a:ext uri="{C183D7F6-B498-43B3-948B-1728B52AA6E4}">
                <adec:decorative xmlns:adec="http://schemas.microsoft.com/office/drawing/2017/decorative" val="1"/>
              </a:ext>
            </a:extLst>
          </p:cNvPr>
          <p:cNvCxnSpPr>
            <a:cxnSpLocks/>
          </p:cNvCxnSpPr>
          <p:nvPr userDrawn="1"/>
        </p:nvCxnSpPr>
        <p:spPr>
          <a:xfrm>
            <a:off x="1592873" y="2964383"/>
            <a:ext cx="0" cy="415716"/>
          </a:xfrm>
          <a:prstGeom prst="line">
            <a:avLst/>
          </a:prstGeom>
          <a:ln>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F724929-97F8-4988-BD69-D86CAA6950D1}"/>
              </a:ext>
              <a:ext uri="{C183D7F6-B498-43B3-948B-1728B52AA6E4}">
                <adec:decorative xmlns:adec="http://schemas.microsoft.com/office/drawing/2017/decorative" val="1"/>
              </a:ext>
            </a:extLst>
          </p:cNvPr>
          <p:cNvCxnSpPr>
            <a:cxnSpLocks/>
          </p:cNvCxnSpPr>
          <p:nvPr userDrawn="1"/>
        </p:nvCxnSpPr>
        <p:spPr>
          <a:xfrm>
            <a:off x="6096001" y="2964383"/>
            <a:ext cx="0" cy="415716"/>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80FEF08-1FB7-46B4-AB6B-D672A96A71F8}"/>
              </a:ext>
              <a:ext uri="{C183D7F6-B498-43B3-948B-1728B52AA6E4}">
                <adec:decorative xmlns:adec="http://schemas.microsoft.com/office/drawing/2017/decorative" val="1"/>
              </a:ext>
            </a:extLst>
          </p:cNvPr>
          <p:cNvCxnSpPr>
            <a:cxnSpLocks/>
          </p:cNvCxnSpPr>
          <p:nvPr userDrawn="1"/>
        </p:nvCxnSpPr>
        <p:spPr>
          <a:xfrm>
            <a:off x="10599127" y="2964383"/>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7" name="Text Placeholder 22">
            <a:extLst>
              <a:ext uri="{FF2B5EF4-FFF2-40B4-BE49-F238E27FC236}">
                <a16:creationId xmlns:a16="http://schemas.microsoft.com/office/drawing/2014/main" id="{8BA510CE-108D-434A-9BE7-BE6712175231}"/>
              </a:ext>
            </a:extLst>
          </p:cNvPr>
          <p:cNvSpPr>
            <a:spLocks noGrp="1"/>
          </p:cNvSpPr>
          <p:nvPr>
            <p:ph type="body" sz="quarter" idx="15" hasCustomPrompt="1"/>
          </p:nvPr>
        </p:nvSpPr>
        <p:spPr>
          <a:xfrm>
            <a:off x="465172" y="2075688"/>
            <a:ext cx="2251564" cy="498496"/>
          </a:xfrm>
          <a:prstGeom prst="rect">
            <a:avLst/>
          </a:prstGeom>
        </p:spPr>
        <p:txBody>
          <a:bodyPr anchor="b"/>
          <a:lstStyle>
            <a:lvl1pPr marL="0" indent="0" algn="ctr">
              <a:buNone/>
              <a:defRPr sz="1600" cap="all" baseline="0">
                <a:solidFill>
                  <a:schemeClr val="accent2"/>
                </a:solidFill>
                <a:latin typeface="Segoe UI" panose="020B0502040204020203" pitchFamily="34" charset="0"/>
              </a:defRPr>
            </a:lvl1pPr>
          </a:lstStyle>
          <a:p>
            <a:pPr lvl="0"/>
            <a:r>
              <a:rPr lang="en-US"/>
              <a:t>Add text</a:t>
            </a:r>
          </a:p>
        </p:txBody>
      </p:sp>
      <p:sp>
        <p:nvSpPr>
          <p:cNvPr id="28" name="Text Placeholder 22">
            <a:extLst>
              <a:ext uri="{FF2B5EF4-FFF2-40B4-BE49-F238E27FC236}">
                <a16:creationId xmlns:a16="http://schemas.microsoft.com/office/drawing/2014/main" id="{00414708-82D0-44BF-8CBD-2D165A385617}"/>
              </a:ext>
            </a:extLst>
          </p:cNvPr>
          <p:cNvSpPr>
            <a:spLocks noGrp="1"/>
          </p:cNvSpPr>
          <p:nvPr>
            <p:ph type="body" sz="quarter" idx="20" hasCustomPrompt="1"/>
          </p:nvPr>
        </p:nvSpPr>
        <p:spPr>
          <a:xfrm>
            <a:off x="465172" y="2578608"/>
            <a:ext cx="2251564" cy="310896"/>
          </a:xfrm>
          <a:prstGeom prst="rect">
            <a:avLst/>
          </a:prstGeom>
        </p:spPr>
        <p:txBody>
          <a:bodyPr anchor="t"/>
          <a:lstStyle>
            <a:lvl1pPr marL="0" indent="0" algn="ctr">
              <a:lnSpc>
                <a:spcPct val="114000"/>
              </a:lnSpc>
              <a:spcBef>
                <a:spcPts val="0"/>
              </a:spcBef>
              <a:buNone/>
              <a:defRPr sz="1200" spc="50" baseline="0">
                <a:solidFill>
                  <a:schemeClr val="accent2"/>
                </a:solidFill>
              </a:defRPr>
            </a:lvl1pPr>
          </a:lstStyle>
          <a:p>
            <a:pPr lvl="0"/>
            <a:r>
              <a:rPr lang="en-US"/>
              <a:t>Add text</a:t>
            </a:r>
          </a:p>
        </p:txBody>
      </p:sp>
      <p:sp>
        <p:nvSpPr>
          <p:cNvPr id="29" name="Text Placeholder 22">
            <a:extLst>
              <a:ext uri="{FF2B5EF4-FFF2-40B4-BE49-F238E27FC236}">
                <a16:creationId xmlns:a16="http://schemas.microsoft.com/office/drawing/2014/main" id="{272F07D4-1C66-4FA2-8361-FC6267F17717}"/>
              </a:ext>
            </a:extLst>
          </p:cNvPr>
          <p:cNvSpPr>
            <a:spLocks noGrp="1"/>
          </p:cNvSpPr>
          <p:nvPr>
            <p:ph type="body" sz="quarter" idx="21" hasCustomPrompt="1"/>
          </p:nvPr>
        </p:nvSpPr>
        <p:spPr>
          <a:xfrm>
            <a:off x="4970216" y="2075688"/>
            <a:ext cx="2251564" cy="498496"/>
          </a:xfrm>
          <a:prstGeom prst="rect">
            <a:avLst/>
          </a:prstGeom>
        </p:spPr>
        <p:txBody>
          <a:bodyPr anchor="b"/>
          <a:lstStyle>
            <a:lvl1pPr marL="0" indent="0" algn="ctr">
              <a:buNone/>
              <a:defRPr sz="1600" cap="all" baseline="0">
                <a:solidFill>
                  <a:schemeClr val="accent5">
                    <a:lumMod val="50000"/>
                  </a:schemeClr>
                </a:solidFill>
                <a:latin typeface="Segoe UI" panose="020B0502040204020203" pitchFamily="34" charset="0"/>
              </a:defRPr>
            </a:lvl1pPr>
          </a:lstStyle>
          <a:p>
            <a:pPr lvl="0"/>
            <a:r>
              <a:rPr lang="en-US"/>
              <a:t>Add text</a:t>
            </a:r>
          </a:p>
        </p:txBody>
      </p:sp>
      <p:sp>
        <p:nvSpPr>
          <p:cNvPr id="30" name="Text Placeholder 22">
            <a:extLst>
              <a:ext uri="{FF2B5EF4-FFF2-40B4-BE49-F238E27FC236}">
                <a16:creationId xmlns:a16="http://schemas.microsoft.com/office/drawing/2014/main" id="{432C0CF3-19F3-4C10-9EEC-BA5E5F3FD22F}"/>
              </a:ext>
            </a:extLst>
          </p:cNvPr>
          <p:cNvSpPr>
            <a:spLocks noGrp="1"/>
          </p:cNvSpPr>
          <p:nvPr>
            <p:ph type="body" sz="quarter" idx="22" hasCustomPrompt="1"/>
          </p:nvPr>
        </p:nvSpPr>
        <p:spPr>
          <a:xfrm>
            <a:off x="4970216" y="2578608"/>
            <a:ext cx="2251564" cy="310896"/>
          </a:xfrm>
          <a:prstGeom prst="rect">
            <a:avLst/>
          </a:prstGeom>
        </p:spPr>
        <p:txBody>
          <a:bodyPr anchor="t"/>
          <a:lstStyle>
            <a:lvl1pPr marL="0" indent="0" algn="ctr">
              <a:lnSpc>
                <a:spcPct val="114000"/>
              </a:lnSpc>
              <a:spcBef>
                <a:spcPts val="0"/>
              </a:spcBef>
              <a:buNone/>
              <a:defRPr sz="1200" spc="50" baseline="0">
                <a:solidFill>
                  <a:schemeClr val="accent5">
                    <a:lumMod val="50000"/>
                  </a:schemeClr>
                </a:solidFill>
              </a:defRPr>
            </a:lvl1pPr>
          </a:lstStyle>
          <a:p>
            <a:pPr lvl="0"/>
            <a:r>
              <a:rPr lang="en-US"/>
              <a:t>Add text</a:t>
            </a:r>
          </a:p>
        </p:txBody>
      </p:sp>
      <p:sp>
        <p:nvSpPr>
          <p:cNvPr id="31" name="Text Placeholder 22">
            <a:extLst>
              <a:ext uri="{FF2B5EF4-FFF2-40B4-BE49-F238E27FC236}">
                <a16:creationId xmlns:a16="http://schemas.microsoft.com/office/drawing/2014/main" id="{4A3A0AFC-7EB9-4059-8C59-C42379BA923E}"/>
              </a:ext>
            </a:extLst>
          </p:cNvPr>
          <p:cNvSpPr>
            <a:spLocks noGrp="1"/>
          </p:cNvSpPr>
          <p:nvPr>
            <p:ph type="body" sz="quarter" idx="23" hasCustomPrompt="1"/>
          </p:nvPr>
        </p:nvSpPr>
        <p:spPr>
          <a:xfrm>
            <a:off x="9473340" y="2075688"/>
            <a:ext cx="2251564" cy="498496"/>
          </a:xfrm>
          <a:prstGeom prst="rect">
            <a:avLst/>
          </a:prstGeom>
        </p:spPr>
        <p:txBody>
          <a:bodyPr anchor="b"/>
          <a:lstStyle>
            <a:lvl1pPr marL="0" indent="0" algn="ctr">
              <a:buNone/>
              <a:defRPr sz="1600" cap="all" baseline="0">
                <a:solidFill>
                  <a:schemeClr val="accent1">
                    <a:lumMod val="75000"/>
                  </a:schemeClr>
                </a:solidFill>
                <a:latin typeface="Segoe UI" panose="020B0502040204020203" pitchFamily="34" charset="0"/>
              </a:defRPr>
            </a:lvl1pPr>
          </a:lstStyle>
          <a:p>
            <a:pPr lvl="0"/>
            <a:r>
              <a:rPr lang="en-US"/>
              <a:t>Add text</a:t>
            </a:r>
          </a:p>
        </p:txBody>
      </p:sp>
      <p:sp>
        <p:nvSpPr>
          <p:cNvPr id="32" name="Text Placeholder 22">
            <a:extLst>
              <a:ext uri="{FF2B5EF4-FFF2-40B4-BE49-F238E27FC236}">
                <a16:creationId xmlns:a16="http://schemas.microsoft.com/office/drawing/2014/main" id="{417F27A8-21AF-48E6-8A67-65C9920A3077}"/>
              </a:ext>
            </a:extLst>
          </p:cNvPr>
          <p:cNvSpPr>
            <a:spLocks noGrp="1"/>
          </p:cNvSpPr>
          <p:nvPr>
            <p:ph type="body" sz="quarter" idx="24" hasCustomPrompt="1"/>
          </p:nvPr>
        </p:nvSpPr>
        <p:spPr>
          <a:xfrm>
            <a:off x="9473340" y="2578608"/>
            <a:ext cx="2251564" cy="310896"/>
          </a:xfrm>
          <a:prstGeom prst="rect">
            <a:avLst/>
          </a:prstGeom>
        </p:spPr>
        <p:txBody>
          <a:bodyPr anchor="t"/>
          <a:lstStyle>
            <a:lvl1pPr marL="0" indent="0" algn="ctr">
              <a:lnSpc>
                <a:spcPct val="114000"/>
              </a:lnSpc>
              <a:spcBef>
                <a:spcPts val="0"/>
              </a:spcBef>
              <a:buNone/>
              <a:defRPr sz="1200" spc="50" baseline="0">
                <a:solidFill>
                  <a:schemeClr val="accent1">
                    <a:lumMod val="75000"/>
                  </a:schemeClr>
                </a:solidFill>
              </a:defRPr>
            </a:lvl1pPr>
          </a:lstStyle>
          <a:p>
            <a:pPr lvl="0"/>
            <a:r>
              <a:rPr lang="en-US"/>
              <a:t>Add text</a:t>
            </a:r>
          </a:p>
        </p:txBody>
      </p:sp>
      <p:sp>
        <p:nvSpPr>
          <p:cNvPr id="33" name="Text Placeholder 22">
            <a:extLst>
              <a:ext uri="{FF2B5EF4-FFF2-40B4-BE49-F238E27FC236}">
                <a16:creationId xmlns:a16="http://schemas.microsoft.com/office/drawing/2014/main" id="{F26C8D2A-15B8-4AB1-83F7-74DB0A35CC77}"/>
              </a:ext>
            </a:extLst>
          </p:cNvPr>
          <p:cNvSpPr>
            <a:spLocks noGrp="1"/>
          </p:cNvSpPr>
          <p:nvPr>
            <p:ph type="body" sz="quarter" idx="25" hasCustomPrompt="1"/>
          </p:nvPr>
        </p:nvSpPr>
        <p:spPr>
          <a:xfrm>
            <a:off x="2716736" y="4398264"/>
            <a:ext cx="2251562" cy="498496"/>
          </a:xfrm>
          <a:prstGeom prst="rect">
            <a:avLst/>
          </a:prstGeom>
        </p:spPr>
        <p:txBody>
          <a:bodyPr anchor="b"/>
          <a:lstStyle>
            <a:lvl1pPr marL="0" indent="0" algn="ctr">
              <a:buNone/>
              <a:defRPr sz="1600" cap="all" baseline="0">
                <a:solidFill>
                  <a:schemeClr val="accent1">
                    <a:lumMod val="50000"/>
                  </a:schemeClr>
                </a:solidFill>
                <a:latin typeface="Segoe UI" panose="020B0502040204020203" pitchFamily="34" charset="0"/>
              </a:defRPr>
            </a:lvl1pPr>
          </a:lstStyle>
          <a:p>
            <a:pPr lvl="0"/>
            <a:r>
              <a:rPr lang="en-US"/>
              <a:t>Add text</a:t>
            </a:r>
          </a:p>
        </p:txBody>
      </p:sp>
      <p:sp>
        <p:nvSpPr>
          <p:cNvPr id="34" name="Text Placeholder 22">
            <a:extLst>
              <a:ext uri="{FF2B5EF4-FFF2-40B4-BE49-F238E27FC236}">
                <a16:creationId xmlns:a16="http://schemas.microsoft.com/office/drawing/2014/main" id="{07311D06-DEA1-4811-AC58-E3B935DC5A8F}"/>
              </a:ext>
            </a:extLst>
          </p:cNvPr>
          <p:cNvSpPr>
            <a:spLocks noGrp="1"/>
          </p:cNvSpPr>
          <p:nvPr>
            <p:ph type="body" sz="quarter" idx="26" hasCustomPrompt="1"/>
          </p:nvPr>
        </p:nvSpPr>
        <p:spPr>
          <a:xfrm>
            <a:off x="2716736" y="4917263"/>
            <a:ext cx="2251562" cy="310896"/>
          </a:xfrm>
          <a:prstGeom prst="rect">
            <a:avLst/>
          </a:prstGeom>
        </p:spPr>
        <p:txBody>
          <a:bodyPr anchor="t"/>
          <a:lstStyle>
            <a:lvl1pPr marL="0" indent="0" algn="ctr">
              <a:lnSpc>
                <a:spcPct val="114000"/>
              </a:lnSpc>
              <a:spcBef>
                <a:spcPts val="0"/>
              </a:spcBef>
              <a:buNone/>
              <a:defRPr sz="1200" spc="50" baseline="0">
                <a:solidFill>
                  <a:schemeClr val="accent1">
                    <a:lumMod val="50000"/>
                  </a:schemeClr>
                </a:solidFill>
              </a:defRPr>
            </a:lvl1pPr>
          </a:lstStyle>
          <a:p>
            <a:pPr lvl="0"/>
            <a:r>
              <a:rPr lang="en-US"/>
              <a:t>Add text</a:t>
            </a:r>
          </a:p>
        </p:txBody>
      </p:sp>
      <p:sp>
        <p:nvSpPr>
          <p:cNvPr id="35" name="Text Placeholder 22">
            <a:extLst>
              <a:ext uri="{FF2B5EF4-FFF2-40B4-BE49-F238E27FC236}">
                <a16:creationId xmlns:a16="http://schemas.microsoft.com/office/drawing/2014/main" id="{23AC1CF6-E394-4A35-A634-F187E005A4F8}"/>
              </a:ext>
            </a:extLst>
          </p:cNvPr>
          <p:cNvSpPr>
            <a:spLocks noGrp="1"/>
          </p:cNvSpPr>
          <p:nvPr>
            <p:ph type="body" sz="quarter" idx="27" hasCustomPrompt="1"/>
          </p:nvPr>
        </p:nvSpPr>
        <p:spPr>
          <a:xfrm>
            <a:off x="7221784" y="4398264"/>
            <a:ext cx="2251562" cy="498496"/>
          </a:xfrm>
          <a:prstGeom prst="rect">
            <a:avLst/>
          </a:prstGeom>
        </p:spPr>
        <p:txBody>
          <a:bodyPr anchor="b"/>
          <a:lstStyle>
            <a:lvl1pPr marL="0" indent="0" algn="ctr">
              <a:buNone/>
              <a:defRPr sz="1600" cap="all" baseline="0">
                <a:solidFill>
                  <a:schemeClr val="accent3"/>
                </a:solidFill>
                <a:latin typeface="Segoe UI" panose="020B0502040204020203" pitchFamily="34" charset="0"/>
              </a:defRPr>
            </a:lvl1pPr>
          </a:lstStyle>
          <a:p>
            <a:pPr lvl="0"/>
            <a:r>
              <a:rPr lang="en-US"/>
              <a:t>Add text</a:t>
            </a:r>
          </a:p>
        </p:txBody>
      </p:sp>
      <p:sp>
        <p:nvSpPr>
          <p:cNvPr id="36" name="Text Placeholder 22">
            <a:extLst>
              <a:ext uri="{FF2B5EF4-FFF2-40B4-BE49-F238E27FC236}">
                <a16:creationId xmlns:a16="http://schemas.microsoft.com/office/drawing/2014/main" id="{9F72BEB0-9B11-4205-B9FC-10E5201C8132}"/>
              </a:ext>
            </a:extLst>
          </p:cNvPr>
          <p:cNvSpPr>
            <a:spLocks noGrp="1"/>
          </p:cNvSpPr>
          <p:nvPr>
            <p:ph type="body" sz="quarter" idx="28" hasCustomPrompt="1"/>
          </p:nvPr>
        </p:nvSpPr>
        <p:spPr>
          <a:xfrm>
            <a:off x="7221784" y="4917263"/>
            <a:ext cx="2251562" cy="310896"/>
          </a:xfrm>
          <a:prstGeom prst="rect">
            <a:avLst/>
          </a:prstGeom>
        </p:spPr>
        <p:txBody>
          <a:bodyPr anchor="t"/>
          <a:lstStyle>
            <a:lvl1pPr marL="0" indent="0" algn="ctr">
              <a:lnSpc>
                <a:spcPct val="114000"/>
              </a:lnSpc>
              <a:spcBef>
                <a:spcPts val="0"/>
              </a:spcBef>
              <a:buNone/>
              <a:defRPr sz="1200" spc="50" baseline="0">
                <a:solidFill>
                  <a:schemeClr val="accent3"/>
                </a:solidFill>
              </a:defRPr>
            </a:lvl1pPr>
          </a:lstStyle>
          <a:p>
            <a:pPr lvl="0"/>
            <a:r>
              <a:rPr lang="en-US"/>
              <a:t>Add text</a:t>
            </a:r>
          </a:p>
        </p:txBody>
      </p:sp>
      <p:cxnSp>
        <p:nvCxnSpPr>
          <p:cNvPr id="51" name="Straight Connector 50">
            <a:extLst>
              <a:ext uri="{FF2B5EF4-FFF2-40B4-BE49-F238E27FC236}">
                <a16:creationId xmlns:a16="http://schemas.microsoft.com/office/drawing/2014/main" id="{0E574CD7-C8A6-4F56-81B4-F72FB22E04DA}"/>
              </a:ext>
              <a:ext uri="{C183D7F6-B498-43B3-948B-1728B52AA6E4}">
                <adec:decorative xmlns:adec="http://schemas.microsoft.com/office/drawing/2017/decorative" val="1"/>
              </a:ext>
            </a:extLst>
          </p:cNvPr>
          <p:cNvCxnSpPr>
            <a:cxnSpLocks/>
          </p:cNvCxnSpPr>
          <p:nvPr userDrawn="1"/>
        </p:nvCxnSpPr>
        <p:spPr>
          <a:xfrm>
            <a:off x="3844715" y="3977431"/>
            <a:ext cx="0" cy="415716"/>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FC7994-2504-4FF9-81F5-24405FEF066C}"/>
              </a:ext>
              <a:ext uri="{C183D7F6-B498-43B3-948B-1728B52AA6E4}">
                <adec:decorative xmlns:adec="http://schemas.microsoft.com/office/drawing/2017/decorative" val="1"/>
              </a:ext>
            </a:extLst>
          </p:cNvPr>
          <p:cNvCxnSpPr>
            <a:cxnSpLocks/>
          </p:cNvCxnSpPr>
          <p:nvPr userDrawn="1"/>
        </p:nvCxnSpPr>
        <p:spPr>
          <a:xfrm>
            <a:off x="8347565" y="3977431"/>
            <a:ext cx="0" cy="415716"/>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78376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column layout">
    <p:bg>
      <p:bgPr>
        <a:solidFill>
          <a:schemeClr val="bg1">
            <a:alpha val="35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8101351-79F8-4AD7-A22B-E7AFB1C69970}"/>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E09A49BC-8099-40DE-8210-5A1CBAA423D4}"/>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solidFill>
              </a:defRPr>
            </a:lvl1pPr>
          </a:lstStyle>
          <a:p>
            <a:r>
              <a:rPr lang="en-US"/>
              <a:t>Click to add title</a:t>
            </a:r>
          </a:p>
        </p:txBody>
      </p:sp>
      <p:sp>
        <p:nvSpPr>
          <p:cNvPr id="13" name="Rectangle 12">
            <a:extLst>
              <a:ext uri="{FF2B5EF4-FFF2-40B4-BE49-F238E27FC236}">
                <a16:creationId xmlns:a16="http://schemas.microsoft.com/office/drawing/2014/main" id="{45B7BBE6-4278-4E33-9044-72A2E0C0E403}"/>
              </a:ext>
              <a:ext uri="{C183D7F6-B498-43B3-948B-1728B52AA6E4}">
                <adec:decorative xmlns:adec="http://schemas.microsoft.com/office/drawing/2017/decorative" val="1"/>
              </a:ext>
            </a:extLst>
          </p:cNvPr>
          <p:cNvSpPr/>
          <p:nvPr userDrawn="1"/>
        </p:nvSpPr>
        <p:spPr>
          <a:xfrm>
            <a:off x="608564" y="1585733"/>
            <a:ext cx="2065188" cy="399591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3"/>
              </a:solidFill>
            </a:endParaRPr>
          </a:p>
        </p:txBody>
      </p:sp>
      <p:sp>
        <p:nvSpPr>
          <p:cNvPr id="15" name="Rectangle 14">
            <a:extLst>
              <a:ext uri="{FF2B5EF4-FFF2-40B4-BE49-F238E27FC236}">
                <a16:creationId xmlns:a16="http://schemas.microsoft.com/office/drawing/2014/main" id="{600E549E-0E7C-4599-B51C-97AA7E525CD2}"/>
              </a:ext>
              <a:ext uri="{C183D7F6-B498-43B3-948B-1728B52AA6E4}">
                <adec:decorative xmlns:adec="http://schemas.microsoft.com/office/drawing/2017/decorative" val="1"/>
              </a:ext>
            </a:extLst>
          </p:cNvPr>
          <p:cNvSpPr/>
          <p:nvPr userDrawn="1"/>
        </p:nvSpPr>
        <p:spPr>
          <a:xfrm>
            <a:off x="2832832" y="1585733"/>
            <a:ext cx="2065188" cy="39959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50000"/>
                </a:schemeClr>
              </a:solidFill>
            </a:endParaRPr>
          </a:p>
        </p:txBody>
      </p:sp>
      <p:sp>
        <p:nvSpPr>
          <p:cNvPr id="17" name="Rectangle 16">
            <a:extLst>
              <a:ext uri="{FF2B5EF4-FFF2-40B4-BE49-F238E27FC236}">
                <a16:creationId xmlns:a16="http://schemas.microsoft.com/office/drawing/2014/main" id="{AF7C507F-AD4D-47B6-88C3-C1D0154FB7F2}"/>
              </a:ext>
              <a:ext uri="{C183D7F6-B498-43B3-948B-1728B52AA6E4}">
                <adec:decorative xmlns:adec="http://schemas.microsoft.com/office/drawing/2017/decorative" val="1"/>
              </a:ext>
            </a:extLst>
          </p:cNvPr>
          <p:cNvSpPr/>
          <p:nvPr userDrawn="1"/>
        </p:nvSpPr>
        <p:spPr>
          <a:xfrm>
            <a:off x="5063405" y="1585733"/>
            <a:ext cx="2065188" cy="3995918"/>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A0266B1-BBD1-44C0-8D4C-4E651D320B77}"/>
              </a:ext>
              <a:ext uri="{C183D7F6-B498-43B3-948B-1728B52AA6E4}">
                <adec:decorative xmlns:adec="http://schemas.microsoft.com/office/drawing/2017/decorative" val="1"/>
              </a:ext>
            </a:extLst>
          </p:cNvPr>
          <p:cNvSpPr/>
          <p:nvPr userDrawn="1"/>
        </p:nvSpPr>
        <p:spPr>
          <a:xfrm>
            <a:off x="7293980" y="1585733"/>
            <a:ext cx="2065188" cy="3995918"/>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71BB1CE-E3FA-4E7F-A54B-3FB675098A2A}"/>
              </a:ext>
              <a:ext uri="{C183D7F6-B498-43B3-948B-1728B52AA6E4}">
                <adec:decorative xmlns:adec="http://schemas.microsoft.com/office/drawing/2017/decorative" val="1"/>
              </a:ext>
            </a:extLst>
          </p:cNvPr>
          <p:cNvSpPr/>
          <p:nvPr userDrawn="1"/>
        </p:nvSpPr>
        <p:spPr>
          <a:xfrm>
            <a:off x="9511052" y="1585733"/>
            <a:ext cx="2065188" cy="399591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 Placeholder 22">
            <a:extLst>
              <a:ext uri="{FF2B5EF4-FFF2-40B4-BE49-F238E27FC236}">
                <a16:creationId xmlns:a16="http://schemas.microsoft.com/office/drawing/2014/main" id="{15D11F63-A3DB-4EB1-9148-6E8C6678D14A}"/>
              </a:ext>
            </a:extLst>
          </p:cNvPr>
          <p:cNvSpPr>
            <a:spLocks noGrp="1"/>
          </p:cNvSpPr>
          <p:nvPr>
            <p:ph type="body" sz="quarter" idx="15" hasCustomPrompt="1"/>
          </p:nvPr>
        </p:nvSpPr>
        <p:spPr>
          <a:xfrm>
            <a:off x="727843" y="2432304"/>
            <a:ext cx="1826631" cy="776287"/>
          </a:xfrm>
          <a:prstGeom prst="rect">
            <a:avLst/>
          </a:prstGeom>
        </p:spPr>
        <p:txBody>
          <a:bodyPr anchor="ctr"/>
          <a:lstStyle>
            <a:lvl1pPr marL="0" indent="0">
              <a:buNone/>
              <a:defRPr sz="1800" cap="all" normalizeH="0" baseline="0">
                <a:solidFill>
                  <a:schemeClr val="bg1"/>
                </a:solidFill>
              </a:defRPr>
            </a:lvl1pPr>
          </a:lstStyle>
          <a:p>
            <a:pPr lvl="0"/>
            <a:r>
              <a:rPr lang="en-US"/>
              <a:t>Add text</a:t>
            </a:r>
          </a:p>
        </p:txBody>
      </p:sp>
      <p:sp>
        <p:nvSpPr>
          <p:cNvPr id="29" name="Text Placeholder 22">
            <a:extLst>
              <a:ext uri="{FF2B5EF4-FFF2-40B4-BE49-F238E27FC236}">
                <a16:creationId xmlns:a16="http://schemas.microsoft.com/office/drawing/2014/main" id="{96E63495-7407-4360-95F6-82D0C68813B0}"/>
              </a:ext>
            </a:extLst>
          </p:cNvPr>
          <p:cNvSpPr>
            <a:spLocks noGrp="1"/>
          </p:cNvSpPr>
          <p:nvPr>
            <p:ph type="body" sz="quarter" idx="20" hasCustomPrompt="1"/>
          </p:nvPr>
        </p:nvSpPr>
        <p:spPr>
          <a:xfrm>
            <a:off x="727843"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a:t>Add text</a:t>
            </a:r>
          </a:p>
        </p:txBody>
      </p:sp>
      <p:sp>
        <p:nvSpPr>
          <p:cNvPr id="32" name="Text Placeholder 22">
            <a:extLst>
              <a:ext uri="{FF2B5EF4-FFF2-40B4-BE49-F238E27FC236}">
                <a16:creationId xmlns:a16="http://schemas.microsoft.com/office/drawing/2014/main" id="{3A879552-0B9C-48EC-8D07-A24DB252D634}"/>
              </a:ext>
            </a:extLst>
          </p:cNvPr>
          <p:cNvSpPr>
            <a:spLocks noGrp="1"/>
          </p:cNvSpPr>
          <p:nvPr>
            <p:ph type="body" sz="quarter" idx="21" hasCustomPrompt="1"/>
          </p:nvPr>
        </p:nvSpPr>
        <p:spPr>
          <a:xfrm>
            <a:off x="2952111" y="2432304"/>
            <a:ext cx="1826631" cy="776287"/>
          </a:xfrm>
          <a:prstGeom prst="rect">
            <a:avLst/>
          </a:prstGeom>
        </p:spPr>
        <p:txBody>
          <a:bodyPr anchor="ctr"/>
          <a:lstStyle>
            <a:lvl1pPr marL="0" indent="0">
              <a:buNone/>
              <a:defRPr sz="1800" cap="all" baseline="0">
                <a:solidFill>
                  <a:schemeClr val="bg1"/>
                </a:solidFill>
              </a:defRPr>
            </a:lvl1pPr>
          </a:lstStyle>
          <a:p>
            <a:pPr lvl="0"/>
            <a:r>
              <a:rPr lang="en-US"/>
              <a:t>Add text</a:t>
            </a:r>
          </a:p>
        </p:txBody>
      </p:sp>
      <p:sp>
        <p:nvSpPr>
          <p:cNvPr id="33" name="Text Placeholder 22">
            <a:extLst>
              <a:ext uri="{FF2B5EF4-FFF2-40B4-BE49-F238E27FC236}">
                <a16:creationId xmlns:a16="http://schemas.microsoft.com/office/drawing/2014/main" id="{8337BD60-5C54-4FEC-A9D6-5C29EB94799F}"/>
              </a:ext>
            </a:extLst>
          </p:cNvPr>
          <p:cNvSpPr>
            <a:spLocks noGrp="1"/>
          </p:cNvSpPr>
          <p:nvPr>
            <p:ph type="body" sz="quarter" idx="22" hasCustomPrompt="1"/>
          </p:nvPr>
        </p:nvSpPr>
        <p:spPr>
          <a:xfrm>
            <a:off x="2952111"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a:t>Add text</a:t>
            </a:r>
          </a:p>
        </p:txBody>
      </p:sp>
      <p:sp>
        <p:nvSpPr>
          <p:cNvPr id="34" name="Text Placeholder 22">
            <a:extLst>
              <a:ext uri="{FF2B5EF4-FFF2-40B4-BE49-F238E27FC236}">
                <a16:creationId xmlns:a16="http://schemas.microsoft.com/office/drawing/2014/main" id="{25F7073D-87C3-473A-9A04-748C3F682652}"/>
              </a:ext>
            </a:extLst>
          </p:cNvPr>
          <p:cNvSpPr>
            <a:spLocks noGrp="1"/>
          </p:cNvSpPr>
          <p:nvPr>
            <p:ph type="body" sz="quarter" idx="23" hasCustomPrompt="1"/>
          </p:nvPr>
        </p:nvSpPr>
        <p:spPr>
          <a:xfrm>
            <a:off x="5182684" y="2432304"/>
            <a:ext cx="1826631" cy="776287"/>
          </a:xfrm>
          <a:prstGeom prst="rect">
            <a:avLst/>
          </a:prstGeom>
        </p:spPr>
        <p:txBody>
          <a:bodyPr anchor="ctr"/>
          <a:lstStyle>
            <a:lvl1pPr marL="0" indent="0">
              <a:buNone/>
              <a:defRPr sz="1800" cap="all" baseline="0">
                <a:solidFill>
                  <a:schemeClr val="bg1"/>
                </a:solidFill>
              </a:defRPr>
            </a:lvl1pPr>
          </a:lstStyle>
          <a:p>
            <a:pPr lvl="0"/>
            <a:r>
              <a:rPr lang="en-US"/>
              <a:t>Add text</a:t>
            </a:r>
          </a:p>
        </p:txBody>
      </p:sp>
      <p:sp>
        <p:nvSpPr>
          <p:cNvPr id="35" name="Text Placeholder 22">
            <a:extLst>
              <a:ext uri="{FF2B5EF4-FFF2-40B4-BE49-F238E27FC236}">
                <a16:creationId xmlns:a16="http://schemas.microsoft.com/office/drawing/2014/main" id="{5CB2BF3B-6E9D-4A28-A938-C9CC9E496484}"/>
              </a:ext>
            </a:extLst>
          </p:cNvPr>
          <p:cNvSpPr>
            <a:spLocks noGrp="1"/>
          </p:cNvSpPr>
          <p:nvPr>
            <p:ph type="body" sz="quarter" idx="24" hasCustomPrompt="1"/>
          </p:nvPr>
        </p:nvSpPr>
        <p:spPr>
          <a:xfrm>
            <a:off x="5182684"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a:t>Add text</a:t>
            </a:r>
          </a:p>
        </p:txBody>
      </p:sp>
      <p:sp>
        <p:nvSpPr>
          <p:cNvPr id="36" name="Text Placeholder 22">
            <a:extLst>
              <a:ext uri="{FF2B5EF4-FFF2-40B4-BE49-F238E27FC236}">
                <a16:creationId xmlns:a16="http://schemas.microsoft.com/office/drawing/2014/main" id="{94E179CD-2F9C-44FA-813E-253ACC4A978E}"/>
              </a:ext>
            </a:extLst>
          </p:cNvPr>
          <p:cNvSpPr>
            <a:spLocks noGrp="1"/>
          </p:cNvSpPr>
          <p:nvPr>
            <p:ph type="body" sz="quarter" idx="25" hasCustomPrompt="1"/>
          </p:nvPr>
        </p:nvSpPr>
        <p:spPr>
          <a:xfrm>
            <a:off x="7413259" y="2432304"/>
            <a:ext cx="1826631" cy="776287"/>
          </a:xfrm>
          <a:prstGeom prst="rect">
            <a:avLst/>
          </a:prstGeom>
        </p:spPr>
        <p:txBody>
          <a:bodyPr anchor="ctr"/>
          <a:lstStyle>
            <a:lvl1pPr marL="0" indent="0">
              <a:buNone/>
              <a:defRPr sz="1800" cap="all" baseline="0">
                <a:solidFill>
                  <a:schemeClr val="bg1"/>
                </a:solidFill>
              </a:defRPr>
            </a:lvl1pPr>
          </a:lstStyle>
          <a:p>
            <a:pPr lvl="0"/>
            <a:r>
              <a:rPr lang="en-US"/>
              <a:t>Add text</a:t>
            </a:r>
          </a:p>
        </p:txBody>
      </p:sp>
      <p:sp>
        <p:nvSpPr>
          <p:cNvPr id="37" name="Text Placeholder 22">
            <a:extLst>
              <a:ext uri="{FF2B5EF4-FFF2-40B4-BE49-F238E27FC236}">
                <a16:creationId xmlns:a16="http://schemas.microsoft.com/office/drawing/2014/main" id="{34D58360-D7DD-4F33-A29E-5F4835C2DC57}"/>
              </a:ext>
            </a:extLst>
          </p:cNvPr>
          <p:cNvSpPr>
            <a:spLocks noGrp="1"/>
          </p:cNvSpPr>
          <p:nvPr>
            <p:ph type="body" sz="quarter" idx="26" hasCustomPrompt="1"/>
          </p:nvPr>
        </p:nvSpPr>
        <p:spPr>
          <a:xfrm>
            <a:off x="7413259"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a:t>Add text</a:t>
            </a:r>
          </a:p>
        </p:txBody>
      </p:sp>
      <p:sp>
        <p:nvSpPr>
          <p:cNvPr id="38" name="Text Placeholder 22">
            <a:extLst>
              <a:ext uri="{FF2B5EF4-FFF2-40B4-BE49-F238E27FC236}">
                <a16:creationId xmlns:a16="http://schemas.microsoft.com/office/drawing/2014/main" id="{AA5A81E7-83B9-4A30-9A57-98FFF2716065}"/>
              </a:ext>
            </a:extLst>
          </p:cNvPr>
          <p:cNvSpPr>
            <a:spLocks noGrp="1"/>
          </p:cNvSpPr>
          <p:nvPr>
            <p:ph type="body" sz="quarter" idx="27" hasCustomPrompt="1"/>
          </p:nvPr>
        </p:nvSpPr>
        <p:spPr>
          <a:xfrm>
            <a:off x="9630331" y="2432304"/>
            <a:ext cx="1826631" cy="776287"/>
          </a:xfrm>
          <a:prstGeom prst="rect">
            <a:avLst/>
          </a:prstGeom>
        </p:spPr>
        <p:txBody>
          <a:bodyPr anchor="ctr"/>
          <a:lstStyle>
            <a:lvl1pPr marL="0" indent="0">
              <a:buNone/>
              <a:defRPr sz="1800" cap="all" baseline="0">
                <a:solidFill>
                  <a:schemeClr val="bg1"/>
                </a:solidFill>
              </a:defRPr>
            </a:lvl1pPr>
          </a:lstStyle>
          <a:p>
            <a:pPr lvl="0"/>
            <a:r>
              <a:rPr lang="en-US"/>
              <a:t>Add text</a:t>
            </a:r>
          </a:p>
        </p:txBody>
      </p:sp>
      <p:sp>
        <p:nvSpPr>
          <p:cNvPr id="39" name="Text Placeholder 22">
            <a:extLst>
              <a:ext uri="{FF2B5EF4-FFF2-40B4-BE49-F238E27FC236}">
                <a16:creationId xmlns:a16="http://schemas.microsoft.com/office/drawing/2014/main" id="{C45C6D3E-88B9-42D5-9A94-6D2B9CA3CDD0}"/>
              </a:ext>
            </a:extLst>
          </p:cNvPr>
          <p:cNvSpPr>
            <a:spLocks noGrp="1"/>
          </p:cNvSpPr>
          <p:nvPr>
            <p:ph type="body" sz="quarter" idx="28" hasCustomPrompt="1"/>
          </p:nvPr>
        </p:nvSpPr>
        <p:spPr>
          <a:xfrm>
            <a:off x="9630331"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a:t>Add text</a:t>
            </a:r>
          </a:p>
        </p:txBody>
      </p:sp>
    </p:spTree>
    <p:extLst>
      <p:ext uri="{BB962C8B-B14F-4D97-AF65-F5344CB8AC3E}">
        <p14:creationId xmlns:p14="http://schemas.microsoft.com/office/powerpoint/2010/main" val="13745377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 Images">
    <p:spTree>
      <p:nvGrpSpPr>
        <p:cNvPr id="1" name=""/>
        <p:cNvGrpSpPr/>
        <p:nvPr/>
      </p:nvGrpSpPr>
      <p:grpSpPr>
        <a:xfrm>
          <a:off x="0" y="0"/>
          <a:ext cx="0" cy="0"/>
          <a:chOff x="0" y="0"/>
          <a:chExt cx="0" cy="0"/>
        </a:xfrm>
      </p:grpSpPr>
      <p:sp>
        <p:nvSpPr>
          <p:cNvPr id="13" name="Title 2">
            <a:extLst>
              <a:ext uri="{FF2B5EF4-FFF2-40B4-BE49-F238E27FC236}">
                <a16:creationId xmlns:a16="http://schemas.microsoft.com/office/drawing/2014/main" id="{A750E0F3-3708-7BB7-7A9E-123ED3BAC661}"/>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lumMod val="75000"/>
                  </a:schemeClr>
                </a:solidFill>
              </a:defRPr>
            </a:lvl1pPr>
          </a:lstStyle>
          <a:p>
            <a:r>
              <a:rPr lang="en-US"/>
              <a:t>Click to add title</a:t>
            </a:r>
          </a:p>
        </p:txBody>
      </p:sp>
      <p:sp>
        <p:nvSpPr>
          <p:cNvPr id="10" name="Picture Placeholder 9">
            <a:extLst>
              <a:ext uri="{FF2B5EF4-FFF2-40B4-BE49-F238E27FC236}">
                <a16:creationId xmlns:a16="http://schemas.microsoft.com/office/drawing/2014/main" id="{6D283EBF-8FBA-4A7A-9DCE-23E0BF7F6AAC}"/>
              </a:ext>
            </a:extLst>
          </p:cNvPr>
          <p:cNvSpPr>
            <a:spLocks noGrp="1"/>
          </p:cNvSpPr>
          <p:nvPr>
            <p:ph type="pic" sz="quarter" idx="15"/>
          </p:nvPr>
        </p:nvSpPr>
        <p:spPr>
          <a:xfrm>
            <a:off x="1069848" y="1664208"/>
            <a:ext cx="1408176" cy="2468880"/>
          </a:xfrm>
          <a:prstGeom prst="rect">
            <a:avLst/>
          </a:prstGeom>
        </p:spPr>
        <p:txBody>
          <a:bodyPr anchor="ctr"/>
          <a:lstStyle>
            <a:lvl1pPr marL="0" indent="0" algn="ctr">
              <a:buNone/>
              <a:defRPr sz="1400"/>
            </a:lvl1pPr>
          </a:lstStyle>
          <a:p>
            <a:endParaRPr lang="en-US"/>
          </a:p>
        </p:txBody>
      </p:sp>
      <p:sp>
        <p:nvSpPr>
          <p:cNvPr id="18" name="Text Placeholder 17">
            <a:extLst>
              <a:ext uri="{FF2B5EF4-FFF2-40B4-BE49-F238E27FC236}">
                <a16:creationId xmlns:a16="http://schemas.microsoft.com/office/drawing/2014/main" id="{48D76D02-A6E3-446F-B85B-CAD9ED06415D}"/>
              </a:ext>
            </a:extLst>
          </p:cNvPr>
          <p:cNvSpPr>
            <a:spLocks noGrp="1"/>
          </p:cNvSpPr>
          <p:nvPr>
            <p:ph type="body" sz="quarter" idx="21" hasCustomPrompt="1"/>
          </p:nvPr>
        </p:nvSpPr>
        <p:spPr>
          <a:xfrm>
            <a:off x="740664"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a:t>Click to add name</a:t>
            </a:r>
          </a:p>
        </p:txBody>
      </p:sp>
      <p:sp>
        <p:nvSpPr>
          <p:cNvPr id="19" name="Text Placeholder 17">
            <a:extLst>
              <a:ext uri="{FF2B5EF4-FFF2-40B4-BE49-F238E27FC236}">
                <a16:creationId xmlns:a16="http://schemas.microsoft.com/office/drawing/2014/main" id="{90954B1A-CAD7-4645-A1B3-1A5EFD54C975}"/>
              </a:ext>
            </a:extLst>
          </p:cNvPr>
          <p:cNvSpPr>
            <a:spLocks noGrp="1"/>
          </p:cNvSpPr>
          <p:nvPr>
            <p:ph type="body" sz="quarter" idx="22" hasCustomPrompt="1"/>
          </p:nvPr>
        </p:nvSpPr>
        <p:spPr>
          <a:xfrm>
            <a:off x="740664" y="5431536"/>
            <a:ext cx="2069690" cy="672127"/>
          </a:xfrm>
          <a:prstGeom prst="rect">
            <a:avLst/>
          </a:prstGeom>
        </p:spPr>
        <p:txBody>
          <a:bodyPr/>
          <a:lstStyle>
            <a:lvl1pPr marL="0" indent="0" algn="ctr">
              <a:lnSpc>
                <a:spcPct val="100000"/>
              </a:lnSpc>
              <a:buNone/>
              <a:defRPr sz="1200" b="0" i="0" cap="none" spc="200" baseline="0"/>
            </a:lvl1pPr>
          </a:lstStyle>
          <a:p>
            <a:pPr lvl="0"/>
            <a:r>
              <a:rPr lang="en-US"/>
              <a:t>Click to add title</a:t>
            </a:r>
          </a:p>
        </p:txBody>
      </p:sp>
      <p:sp>
        <p:nvSpPr>
          <p:cNvPr id="28" name="Picture Placeholder 9">
            <a:extLst>
              <a:ext uri="{FF2B5EF4-FFF2-40B4-BE49-F238E27FC236}">
                <a16:creationId xmlns:a16="http://schemas.microsoft.com/office/drawing/2014/main" id="{D517EAC0-89E0-4247-B048-92F65C868A7E}"/>
              </a:ext>
            </a:extLst>
          </p:cNvPr>
          <p:cNvSpPr>
            <a:spLocks noGrp="1"/>
          </p:cNvSpPr>
          <p:nvPr>
            <p:ph type="pic" sz="quarter" idx="38"/>
          </p:nvPr>
        </p:nvSpPr>
        <p:spPr>
          <a:xfrm>
            <a:off x="3236976" y="1664208"/>
            <a:ext cx="1408176" cy="2468880"/>
          </a:xfrm>
          <a:prstGeom prst="rect">
            <a:avLst/>
          </a:prstGeom>
        </p:spPr>
        <p:txBody>
          <a:bodyPr anchor="ctr"/>
          <a:lstStyle>
            <a:lvl1pPr marL="0" indent="0" algn="ctr">
              <a:buNone/>
              <a:defRPr sz="1400"/>
            </a:lvl1pPr>
          </a:lstStyle>
          <a:p>
            <a:endParaRPr lang="en-US"/>
          </a:p>
        </p:txBody>
      </p:sp>
      <p:sp>
        <p:nvSpPr>
          <p:cNvPr id="11" name="Text Placeholder 17">
            <a:extLst>
              <a:ext uri="{FF2B5EF4-FFF2-40B4-BE49-F238E27FC236}">
                <a16:creationId xmlns:a16="http://schemas.microsoft.com/office/drawing/2014/main" id="{7F5710E0-5399-4C8A-9D92-390195CB6F27}"/>
              </a:ext>
            </a:extLst>
          </p:cNvPr>
          <p:cNvSpPr>
            <a:spLocks noGrp="1"/>
          </p:cNvSpPr>
          <p:nvPr>
            <p:ph type="body" sz="quarter" idx="24" hasCustomPrompt="1"/>
          </p:nvPr>
        </p:nvSpPr>
        <p:spPr>
          <a:xfrm>
            <a:off x="2907792"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a:t>Click to add name</a:t>
            </a:r>
          </a:p>
        </p:txBody>
      </p:sp>
      <p:sp>
        <p:nvSpPr>
          <p:cNvPr id="12" name="Text Placeholder 17">
            <a:extLst>
              <a:ext uri="{FF2B5EF4-FFF2-40B4-BE49-F238E27FC236}">
                <a16:creationId xmlns:a16="http://schemas.microsoft.com/office/drawing/2014/main" id="{019883F1-27DD-46A1-AD71-3AE14256007E}"/>
              </a:ext>
            </a:extLst>
          </p:cNvPr>
          <p:cNvSpPr>
            <a:spLocks noGrp="1"/>
          </p:cNvSpPr>
          <p:nvPr>
            <p:ph type="body" sz="quarter" idx="25" hasCustomPrompt="1"/>
          </p:nvPr>
        </p:nvSpPr>
        <p:spPr>
          <a:xfrm>
            <a:off x="2907792" y="5431536"/>
            <a:ext cx="2069690" cy="672127"/>
          </a:xfrm>
          <a:prstGeom prst="rect">
            <a:avLst/>
          </a:prstGeom>
        </p:spPr>
        <p:txBody>
          <a:bodyPr/>
          <a:lstStyle>
            <a:lvl1pPr marL="0" indent="0" algn="ctr">
              <a:lnSpc>
                <a:spcPct val="100000"/>
              </a:lnSpc>
              <a:buNone/>
              <a:defRPr sz="1200" b="0" i="0" cap="none" spc="200" baseline="0"/>
            </a:lvl1pPr>
          </a:lstStyle>
          <a:p>
            <a:pPr lvl="0"/>
            <a:r>
              <a:rPr lang="en-US"/>
              <a:t>Click to add title</a:t>
            </a:r>
          </a:p>
        </p:txBody>
      </p:sp>
      <p:sp>
        <p:nvSpPr>
          <p:cNvPr id="29" name="Picture Placeholder 9">
            <a:extLst>
              <a:ext uri="{FF2B5EF4-FFF2-40B4-BE49-F238E27FC236}">
                <a16:creationId xmlns:a16="http://schemas.microsoft.com/office/drawing/2014/main" id="{7847BEB8-AC95-445E-AFB4-34B7658BB992}"/>
              </a:ext>
            </a:extLst>
          </p:cNvPr>
          <p:cNvSpPr>
            <a:spLocks noGrp="1"/>
          </p:cNvSpPr>
          <p:nvPr>
            <p:ph type="pic" sz="quarter" idx="39"/>
          </p:nvPr>
        </p:nvSpPr>
        <p:spPr>
          <a:xfrm>
            <a:off x="5404104" y="1664208"/>
            <a:ext cx="1408176" cy="2468880"/>
          </a:xfrm>
          <a:prstGeom prst="rect">
            <a:avLst/>
          </a:prstGeom>
        </p:spPr>
        <p:txBody>
          <a:bodyPr anchor="ctr"/>
          <a:lstStyle>
            <a:lvl1pPr marL="0" indent="0" algn="ctr">
              <a:buNone/>
              <a:defRPr sz="1400"/>
            </a:lvl1pPr>
          </a:lstStyle>
          <a:p>
            <a:endParaRPr lang="en-US"/>
          </a:p>
        </p:txBody>
      </p:sp>
      <p:sp>
        <p:nvSpPr>
          <p:cNvPr id="14" name="Text Placeholder 17">
            <a:extLst>
              <a:ext uri="{FF2B5EF4-FFF2-40B4-BE49-F238E27FC236}">
                <a16:creationId xmlns:a16="http://schemas.microsoft.com/office/drawing/2014/main" id="{82B5CAB5-1932-4DC0-BBBD-8ABA7C5D5DED}"/>
              </a:ext>
            </a:extLst>
          </p:cNvPr>
          <p:cNvSpPr>
            <a:spLocks noGrp="1"/>
          </p:cNvSpPr>
          <p:nvPr>
            <p:ph type="body" sz="quarter" idx="27" hasCustomPrompt="1"/>
          </p:nvPr>
        </p:nvSpPr>
        <p:spPr>
          <a:xfrm>
            <a:off x="5074920"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a:t>Click to add name</a:t>
            </a:r>
          </a:p>
        </p:txBody>
      </p:sp>
      <p:sp>
        <p:nvSpPr>
          <p:cNvPr id="15" name="Text Placeholder 17">
            <a:extLst>
              <a:ext uri="{FF2B5EF4-FFF2-40B4-BE49-F238E27FC236}">
                <a16:creationId xmlns:a16="http://schemas.microsoft.com/office/drawing/2014/main" id="{E248F87C-2911-41CB-A4BD-6ECD4E13B8C6}"/>
              </a:ext>
            </a:extLst>
          </p:cNvPr>
          <p:cNvSpPr>
            <a:spLocks noGrp="1"/>
          </p:cNvSpPr>
          <p:nvPr>
            <p:ph type="body" sz="quarter" idx="28" hasCustomPrompt="1"/>
          </p:nvPr>
        </p:nvSpPr>
        <p:spPr>
          <a:xfrm>
            <a:off x="5074920" y="5431536"/>
            <a:ext cx="2069690" cy="672127"/>
          </a:xfrm>
          <a:prstGeom prst="rect">
            <a:avLst/>
          </a:prstGeom>
        </p:spPr>
        <p:txBody>
          <a:bodyPr/>
          <a:lstStyle>
            <a:lvl1pPr marL="0" indent="0" algn="ctr">
              <a:lnSpc>
                <a:spcPct val="100000"/>
              </a:lnSpc>
              <a:buNone/>
              <a:defRPr sz="1200" b="0" i="0" cap="none" spc="200" baseline="0"/>
            </a:lvl1pPr>
          </a:lstStyle>
          <a:p>
            <a:pPr lvl="0"/>
            <a:r>
              <a:rPr lang="en-US"/>
              <a:t>Click to add title</a:t>
            </a:r>
          </a:p>
        </p:txBody>
      </p:sp>
      <p:sp>
        <p:nvSpPr>
          <p:cNvPr id="37" name="Picture Placeholder 9">
            <a:extLst>
              <a:ext uri="{FF2B5EF4-FFF2-40B4-BE49-F238E27FC236}">
                <a16:creationId xmlns:a16="http://schemas.microsoft.com/office/drawing/2014/main" id="{7B6B3681-1E21-44DA-AADA-F5E638A87423}"/>
              </a:ext>
            </a:extLst>
          </p:cNvPr>
          <p:cNvSpPr>
            <a:spLocks noGrp="1"/>
          </p:cNvSpPr>
          <p:nvPr>
            <p:ph type="pic" sz="quarter" idx="47"/>
          </p:nvPr>
        </p:nvSpPr>
        <p:spPr>
          <a:xfrm>
            <a:off x="7571232" y="1664208"/>
            <a:ext cx="1408176" cy="2468880"/>
          </a:xfrm>
          <a:prstGeom prst="rect">
            <a:avLst/>
          </a:prstGeom>
        </p:spPr>
        <p:txBody>
          <a:bodyPr anchor="ctr"/>
          <a:lstStyle>
            <a:lvl1pPr marL="0" indent="0" algn="ctr">
              <a:buNone/>
              <a:defRPr sz="1400"/>
            </a:lvl1pPr>
          </a:lstStyle>
          <a:p>
            <a:endParaRPr lang="en-US"/>
          </a:p>
        </p:txBody>
      </p:sp>
      <p:sp>
        <p:nvSpPr>
          <p:cNvPr id="33" name="Text Placeholder 17">
            <a:extLst>
              <a:ext uri="{FF2B5EF4-FFF2-40B4-BE49-F238E27FC236}">
                <a16:creationId xmlns:a16="http://schemas.microsoft.com/office/drawing/2014/main" id="{2D88AD4B-15C6-42C2-B9A5-BD645DA67D7E}"/>
              </a:ext>
            </a:extLst>
          </p:cNvPr>
          <p:cNvSpPr>
            <a:spLocks noGrp="1"/>
          </p:cNvSpPr>
          <p:nvPr>
            <p:ph type="body" sz="quarter" idx="43" hasCustomPrompt="1"/>
          </p:nvPr>
        </p:nvSpPr>
        <p:spPr>
          <a:xfrm>
            <a:off x="7242048"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a:t>Click to add name</a:t>
            </a:r>
          </a:p>
        </p:txBody>
      </p:sp>
      <p:sp>
        <p:nvSpPr>
          <p:cNvPr id="34" name="Text Placeholder 17">
            <a:extLst>
              <a:ext uri="{FF2B5EF4-FFF2-40B4-BE49-F238E27FC236}">
                <a16:creationId xmlns:a16="http://schemas.microsoft.com/office/drawing/2014/main" id="{D79E337C-DD94-4BC6-9F28-69AC04CD2B3E}"/>
              </a:ext>
            </a:extLst>
          </p:cNvPr>
          <p:cNvSpPr>
            <a:spLocks noGrp="1"/>
          </p:cNvSpPr>
          <p:nvPr>
            <p:ph type="body" sz="quarter" idx="44" hasCustomPrompt="1"/>
          </p:nvPr>
        </p:nvSpPr>
        <p:spPr>
          <a:xfrm>
            <a:off x="7242048" y="5431536"/>
            <a:ext cx="2069690" cy="672127"/>
          </a:xfrm>
          <a:prstGeom prst="rect">
            <a:avLst/>
          </a:prstGeom>
        </p:spPr>
        <p:txBody>
          <a:bodyPr/>
          <a:lstStyle>
            <a:lvl1pPr marL="0" indent="0" algn="ctr">
              <a:lnSpc>
                <a:spcPct val="100000"/>
              </a:lnSpc>
              <a:buNone/>
              <a:defRPr sz="1200" b="0" i="0" cap="none" spc="200" baseline="0"/>
            </a:lvl1pPr>
          </a:lstStyle>
          <a:p>
            <a:pPr lvl="0"/>
            <a:r>
              <a:rPr lang="en-US"/>
              <a:t>Click to add title</a:t>
            </a:r>
          </a:p>
        </p:txBody>
      </p:sp>
      <p:sp>
        <p:nvSpPr>
          <p:cNvPr id="38" name="Picture Placeholder 9">
            <a:extLst>
              <a:ext uri="{FF2B5EF4-FFF2-40B4-BE49-F238E27FC236}">
                <a16:creationId xmlns:a16="http://schemas.microsoft.com/office/drawing/2014/main" id="{026B0125-C5D1-4397-BA37-9D1FCB7DA71E}"/>
              </a:ext>
            </a:extLst>
          </p:cNvPr>
          <p:cNvSpPr>
            <a:spLocks noGrp="1"/>
          </p:cNvSpPr>
          <p:nvPr>
            <p:ph type="pic" sz="quarter" idx="48"/>
          </p:nvPr>
        </p:nvSpPr>
        <p:spPr>
          <a:xfrm>
            <a:off x="9738360" y="1664208"/>
            <a:ext cx="1408176" cy="2468880"/>
          </a:xfrm>
          <a:prstGeom prst="rect">
            <a:avLst/>
          </a:prstGeom>
        </p:spPr>
        <p:txBody>
          <a:bodyPr anchor="ctr"/>
          <a:lstStyle>
            <a:lvl1pPr marL="0" indent="0" algn="ctr">
              <a:buNone/>
              <a:defRPr sz="1400"/>
            </a:lvl1pPr>
          </a:lstStyle>
          <a:p>
            <a:endParaRPr lang="en-US"/>
          </a:p>
        </p:txBody>
      </p:sp>
      <p:sp>
        <p:nvSpPr>
          <p:cNvPr id="35" name="Text Placeholder 17">
            <a:extLst>
              <a:ext uri="{FF2B5EF4-FFF2-40B4-BE49-F238E27FC236}">
                <a16:creationId xmlns:a16="http://schemas.microsoft.com/office/drawing/2014/main" id="{A57BE95A-45E1-4F78-9162-0D9005657D71}"/>
              </a:ext>
            </a:extLst>
          </p:cNvPr>
          <p:cNvSpPr>
            <a:spLocks noGrp="1"/>
          </p:cNvSpPr>
          <p:nvPr>
            <p:ph type="body" sz="quarter" idx="45" hasCustomPrompt="1"/>
          </p:nvPr>
        </p:nvSpPr>
        <p:spPr>
          <a:xfrm>
            <a:off x="9409176"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a:t>Click to add name</a:t>
            </a:r>
          </a:p>
        </p:txBody>
      </p:sp>
      <p:sp>
        <p:nvSpPr>
          <p:cNvPr id="36" name="Text Placeholder 17">
            <a:extLst>
              <a:ext uri="{FF2B5EF4-FFF2-40B4-BE49-F238E27FC236}">
                <a16:creationId xmlns:a16="http://schemas.microsoft.com/office/drawing/2014/main" id="{EF2F2B86-E2A2-406A-9EED-2FBD66017988}"/>
              </a:ext>
            </a:extLst>
          </p:cNvPr>
          <p:cNvSpPr>
            <a:spLocks noGrp="1"/>
          </p:cNvSpPr>
          <p:nvPr>
            <p:ph type="body" sz="quarter" idx="46" hasCustomPrompt="1"/>
          </p:nvPr>
        </p:nvSpPr>
        <p:spPr>
          <a:xfrm>
            <a:off x="9409176" y="5431536"/>
            <a:ext cx="2069690" cy="695361"/>
          </a:xfrm>
          <a:prstGeom prst="rect">
            <a:avLst/>
          </a:prstGeom>
        </p:spPr>
        <p:txBody>
          <a:bodyPr/>
          <a:lstStyle>
            <a:lvl1pPr marL="0" indent="0" algn="ctr">
              <a:lnSpc>
                <a:spcPct val="100000"/>
              </a:lnSpc>
              <a:buNone/>
              <a:defRPr sz="1200" b="0" i="0" cap="none" spc="200" baseline="0"/>
            </a:lvl1pPr>
          </a:lstStyle>
          <a:p>
            <a:pPr lvl="0"/>
            <a:r>
              <a:rPr lang="en-US"/>
              <a:t>Click to add title</a:t>
            </a:r>
          </a:p>
        </p:txBody>
      </p:sp>
      <p:cxnSp>
        <p:nvCxnSpPr>
          <p:cNvPr id="6" name="Straight Connector 5">
            <a:extLst>
              <a:ext uri="{FF2B5EF4-FFF2-40B4-BE49-F238E27FC236}">
                <a16:creationId xmlns:a16="http://schemas.microsoft.com/office/drawing/2014/main" id="{C3EAB4BA-80BD-7371-B929-19121B20BF30}"/>
              </a:ext>
              <a:ext uri="{C183D7F6-B498-43B3-948B-1728B52AA6E4}">
                <adec:decorative xmlns:adec="http://schemas.microsoft.com/office/drawing/2017/decorative" val="1"/>
              </a:ext>
            </a:extLst>
          </p:cNvPr>
          <p:cNvCxnSpPr>
            <a:cxnSpLocks/>
          </p:cNvCxnSpPr>
          <p:nvPr userDrawn="1"/>
        </p:nvCxnSpPr>
        <p:spPr>
          <a:xfrm>
            <a:off x="10444748"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D5AB06E-DF62-F8F9-5394-965FE9EF66B1}"/>
              </a:ext>
              <a:ext uri="{C183D7F6-B498-43B3-948B-1728B52AA6E4}">
                <adec:decorative xmlns:adec="http://schemas.microsoft.com/office/drawing/2017/decorative" val="1"/>
              </a:ext>
            </a:extLst>
          </p:cNvPr>
          <p:cNvCxnSpPr>
            <a:cxnSpLocks/>
          </p:cNvCxnSpPr>
          <p:nvPr userDrawn="1"/>
        </p:nvCxnSpPr>
        <p:spPr>
          <a:xfrm>
            <a:off x="8288188"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2499703C-0E17-F953-C69A-F4BE3C334F54}"/>
              </a:ext>
              <a:ext uri="{C183D7F6-B498-43B3-948B-1728B52AA6E4}">
                <adec:decorative xmlns:adec="http://schemas.microsoft.com/office/drawing/2017/decorative" val="1"/>
              </a:ext>
            </a:extLst>
          </p:cNvPr>
          <p:cNvCxnSpPr>
            <a:cxnSpLocks/>
          </p:cNvCxnSpPr>
          <p:nvPr userDrawn="1"/>
        </p:nvCxnSpPr>
        <p:spPr>
          <a:xfrm>
            <a:off x="6099959"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64C6290-D338-8FBA-9D0B-CAF45DE68073}"/>
              </a:ext>
              <a:ext uri="{C183D7F6-B498-43B3-948B-1728B52AA6E4}">
                <adec:decorative xmlns:adec="http://schemas.microsoft.com/office/drawing/2017/decorative" val="1"/>
              </a:ext>
            </a:extLst>
          </p:cNvPr>
          <p:cNvCxnSpPr>
            <a:cxnSpLocks/>
          </p:cNvCxnSpPr>
          <p:nvPr userDrawn="1"/>
        </p:nvCxnSpPr>
        <p:spPr>
          <a:xfrm>
            <a:off x="3939717"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4104D8C7-8727-8343-DFC8-E415C809B7A1}"/>
              </a:ext>
              <a:ext uri="{C183D7F6-B498-43B3-948B-1728B52AA6E4}">
                <adec:decorative xmlns:adec="http://schemas.microsoft.com/office/drawing/2017/decorative" val="1"/>
              </a:ext>
            </a:extLst>
          </p:cNvPr>
          <p:cNvCxnSpPr>
            <a:cxnSpLocks/>
          </p:cNvCxnSpPr>
          <p:nvPr userDrawn="1"/>
        </p:nvCxnSpPr>
        <p:spPr>
          <a:xfrm>
            <a:off x="1778565"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05886F38-E337-4504-BF25-D65176023E6B}"/>
              </a:ext>
              <a:ext uri="{C183D7F6-B498-43B3-948B-1728B52AA6E4}">
                <adec:decorative xmlns:adec="http://schemas.microsoft.com/office/drawing/2017/decorative" val="1"/>
              </a:ext>
            </a:extLst>
          </p:cNvPr>
          <p:cNvSpPr/>
          <p:nvPr userDrawn="1"/>
        </p:nvSpPr>
        <p:spPr>
          <a:xfrm>
            <a:off x="0" y="3051314"/>
            <a:ext cx="12192000" cy="3806686"/>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77292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D4B8443F-E5FA-5D35-EFF6-7896CFEE7537}"/>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lumMod val="75000"/>
                  </a:schemeClr>
                </a:solidFill>
              </a:defRPr>
            </a:lvl1pPr>
          </a:lstStyle>
          <a:p>
            <a:r>
              <a:rPr lang="en-US"/>
              <a:t>Click to add title</a:t>
            </a:r>
          </a:p>
        </p:txBody>
      </p:sp>
      <p:sp>
        <p:nvSpPr>
          <p:cNvPr id="9" name="Text Placeholder 14">
            <a:extLst>
              <a:ext uri="{FF2B5EF4-FFF2-40B4-BE49-F238E27FC236}">
                <a16:creationId xmlns:a16="http://schemas.microsoft.com/office/drawing/2014/main" id="{1C78864A-44CD-4C12-B023-C16330014BEB}"/>
              </a:ext>
            </a:extLst>
          </p:cNvPr>
          <p:cNvSpPr>
            <a:spLocks noGrp="1"/>
          </p:cNvSpPr>
          <p:nvPr>
            <p:ph type="body" sz="quarter" idx="13" hasCustomPrompt="1"/>
          </p:nvPr>
        </p:nvSpPr>
        <p:spPr>
          <a:xfrm>
            <a:off x="838199" y="2063838"/>
            <a:ext cx="5066324" cy="422365"/>
          </a:xfrm>
          <a:prstGeom prst="rect">
            <a:avLst/>
          </a:prstGeom>
        </p:spPr>
        <p:txBody>
          <a:bodyPr>
            <a:normAutofit/>
          </a:bodyPr>
          <a:lstStyle>
            <a:lvl1pPr marL="0" indent="0" algn="l">
              <a:buNone/>
              <a:defRPr sz="2000" b="0" i="0" spc="200" baseline="0">
                <a:solidFill>
                  <a:schemeClr val="accent1">
                    <a:lumMod val="50000"/>
                  </a:schemeClr>
                </a:solidFill>
              </a:defRPr>
            </a:lvl1pPr>
          </a:lstStyle>
          <a:p>
            <a:pPr lvl="0"/>
            <a:r>
              <a:rPr lang="en-US"/>
              <a:t>Click to add subtitle here </a:t>
            </a:r>
          </a:p>
        </p:txBody>
      </p:sp>
      <p:sp>
        <p:nvSpPr>
          <p:cNvPr id="8" name="Content Placeholder 7">
            <a:extLst>
              <a:ext uri="{FF2B5EF4-FFF2-40B4-BE49-F238E27FC236}">
                <a16:creationId xmlns:a16="http://schemas.microsoft.com/office/drawing/2014/main" id="{0B9C9904-11DE-F8AA-4316-5ACEC5829E39}"/>
              </a:ext>
            </a:extLst>
          </p:cNvPr>
          <p:cNvSpPr>
            <a:spLocks noGrp="1"/>
          </p:cNvSpPr>
          <p:nvPr>
            <p:ph sz="quarter" idx="17"/>
          </p:nvPr>
        </p:nvSpPr>
        <p:spPr>
          <a:xfrm>
            <a:off x="838199" y="2486203"/>
            <a:ext cx="10515600" cy="33432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25377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coll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198BF-0DCC-40E9-B9E5-892F3CCF5439}"/>
              </a:ext>
            </a:extLst>
          </p:cNvPr>
          <p:cNvSpPr>
            <a:spLocks noGrp="1"/>
          </p:cNvSpPr>
          <p:nvPr>
            <p:ph type="title" hasCustomPrompt="1"/>
          </p:nvPr>
        </p:nvSpPr>
        <p:spPr>
          <a:xfrm>
            <a:off x="649224" y="502920"/>
            <a:ext cx="5010912" cy="1627632"/>
          </a:xfrm>
          <a:prstGeom prst="rect">
            <a:avLst/>
          </a:prstGeom>
          <a:noFill/>
        </p:spPr>
        <p:txBody>
          <a:bodyPr lIns="91440" tIns="45720" rIns="91440" bIns="45720" anchor="t" anchorCtr="0"/>
          <a:lstStyle>
            <a:lvl1pPr>
              <a:defRPr sz="3200" cap="all" spc="200" baseline="0">
                <a:solidFill>
                  <a:schemeClr val="accent1">
                    <a:lumMod val="75000"/>
                  </a:schemeClr>
                </a:solidFill>
              </a:defRPr>
            </a:lvl1pPr>
          </a:lstStyle>
          <a:p>
            <a:r>
              <a:rPr lang="en-US"/>
              <a:t>Click to add title</a:t>
            </a:r>
          </a:p>
        </p:txBody>
      </p:sp>
      <p:sp>
        <p:nvSpPr>
          <p:cNvPr id="15" name="Picture Placeholder 2">
            <a:extLst>
              <a:ext uri="{FF2B5EF4-FFF2-40B4-BE49-F238E27FC236}">
                <a16:creationId xmlns:a16="http://schemas.microsoft.com/office/drawing/2014/main" id="{38C8EB8A-A968-4E47-AE69-9A01E7717EB1}"/>
              </a:ext>
            </a:extLst>
          </p:cNvPr>
          <p:cNvSpPr>
            <a:spLocks noGrp="1"/>
          </p:cNvSpPr>
          <p:nvPr>
            <p:ph type="pic" sz="quarter" idx="14"/>
          </p:nvPr>
        </p:nvSpPr>
        <p:spPr>
          <a:xfrm>
            <a:off x="3968496" y="2752344"/>
            <a:ext cx="3602736" cy="3255264"/>
          </a:xfrm>
          <a:prstGeom prst="rect">
            <a:avLst/>
          </a:prstGeom>
        </p:spPr>
        <p:txBody>
          <a:bodyPr anchor="ctr"/>
          <a:lstStyle>
            <a:lvl1pPr marL="0" indent="0" algn="ctr">
              <a:buNone/>
              <a:defRPr sz="1600" spc="400" baseline="0"/>
            </a:lvl1pPr>
          </a:lstStyle>
          <a:p>
            <a:endParaRPr lang="en-US"/>
          </a:p>
        </p:txBody>
      </p:sp>
      <p:sp>
        <p:nvSpPr>
          <p:cNvPr id="9" name="Text Placeholder 11">
            <a:extLst>
              <a:ext uri="{FF2B5EF4-FFF2-40B4-BE49-F238E27FC236}">
                <a16:creationId xmlns:a16="http://schemas.microsoft.com/office/drawing/2014/main" id="{FAD04F8B-0B18-4B5F-B3A8-8EEDC439F5F5}"/>
              </a:ext>
            </a:extLst>
          </p:cNvPr>
          <p:cNvSpPr>
            <a:spLocks noGrp="1"/>
          </p:cNvSpPr>
          <p:nvPr>
            <p:ph type="body" sz="quarter" idx="16" hasCustomPrompt="1"/>
          </p:nvPr>
        </p:nvSpPr>
        <p:spPr>
          <a:xfrm>
            <a:off x="4590288" y="1911096"/>
            <a:ext cx="2350008" cy="996696"/>
          </a:xfrm>
          <a:prstGeom prst="rect">
            <a:avLst/>
          </a:prstGeom>
          <a:solidFill>
            <a:schemeClr val="accent1">
              <a:alpha val="50000"/>
            </a:schemeClr>
          </a:solidFill>
        </p:spPr>
        <p:txBody>
          <a:bodyPr lIns="1371600" bIns="365760" anchor="ctr"/>
          <a:lstStyle>
            <a:lvl1pPr marL="0" indent="0" algn="l">
              <a:buNone/>
              <a:defRPr sz="2000" i="0" cap="none" spc="200" baseline="0">
                <a:noFill/>
                <a:latin typeface="+mj-lt"/>
              </a:defRPr>
            </a:lvl1pPr>
          </a:lstStyle>
          <a:p>
            <a:pPr lvl="0"/>
            <a:r>
              <a:rPr lang="en-US"/>
              <a:t>Click to add title</a:t>
            </a:r>
          </a:p>
        </p:txBody>
      </p:sp>
      <p:sp>
        <p:nvSpPr>
          <p:cNvPr id="3" name="Picture Placeholder 2">
            <a:extLst>
              <a:ext uri="{FF2B5EF4-FFF2-40B4-BE49-F238E27FC236}">
                <a16:creationId xmlns:a16="http://schemas.microsoft.com/office/drawing/2014/main" id="{8B1F8DE9-CF33-BBAF-FFA6-1487D09E6B02}"/>
              </a:ext>
            </a:extLst>
          </p:cNvPr>
          <p:cNvSpPr>
            <a:spLocks noGrp="1"/>
          </p:cNvSpPr>
          <p:nvPr>
            <p:ph type="pic" sz="quarter" idx="17"/>
          </p:nvPr>
        </p:nvSpPr>
        <p:spPr>
          <a:xfrm>
            <a:off x="7946136" y="0"/>
            <a:ext cx="3602736" cy="3255264"/>
          </a:xfrm>
          <a:prstGeom prst="rect">
            <a:avLst/>
          </a:prstGeom>
        </p:spPr>
        <p:txBody>
          <a:bodyPr anchor="ctr"/>
          <a:lstStyle>
            <a:lvl1pPr marL="0" indent="0" algn="ctr">
              <a:buNone/>
              <a:defRPr sz="1600" spc="400" baseline="0"/>
            </a:lvl1pPr>
          </a:lstStyle>
          <a:p>
            <a:endParaRPr lang="en-US"/>
          </a:p>
        </p:txBody>
      </p:sp>
      <p:sp>
        <p:nvSpPr>
          <p:cNvPr id="4" name="Picture Placeholder 2">
            <a:extLst>
              <a:ext uri="{FF2B5EF4-FFF2-40B4-BE49-F238E27FC236}">
                <a16:creationId xmlns:a16="http://schemas.microsoft.com/office/drawing/2014/main" id="{E37F6F0D-FCD4-63B1-5371-FFB63A75BBEB}"/>
              </a:ext>
            </a:extLst>
          </p:cNvPr>
          <p:cNvSpPr>
            <a:spLocks noGrp="1"/>
          </p:cNvSpPr>
          <p:nvPr>
            <p:ph type="pic" sz="quarter" idx="18"/>
          </p:nvPr>
        </p:nvSpPr>
        <p:spPr>
          <a:xfrm>
            <a:off x="7946136" y="3602736"/>
            <a:ext cx="3602736" cy="3255264"/>
          </a:xfrm>
          <a:prstGeom prst="rect">
            <a:avLst/>
          </a:prstGeom>
        </p:spPr>
        <p:txBody>
          <a:bodyPr anchor="ctr"/>
          <a:lstStyle>
            <a:lvl1pPr marL="0" indent="0" algn="ctr">
              <a:buNone/>
              <a:defRPr sz="1600" spc="400" baseline="0"/>
            </a:lvl1pPr>
          </a:lstStyle>
          <a:p>
            <a:endParaRPr lang="en-US"/>
          </a:p>
        </p:txBody>
      </p:sp>
    </p:spTree>
    <p:extLst>
      <p:ext uri="{BB962C8B-B14F-4D97-AF65-F5344CB8AC3E}">
        <p14:creationId xmlns:p14="http://schemas.microsoft.com/office/powerpoint/2010/main" val="15930739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id="{9A62FB8A-A588-91BB-620B-64E5D2090287}"/>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lumMod val="75000"/>
                  </a:schemeClr>
                </a:solidFill>
              </a:defRPr>
            </a:lvl1pPr>
          </a:lstStyle>
          <a:p>
            <a:r>
              <a:rPr lang="en-US"/>
              <a:t>Click to add title</a:t>
            </a:r>
          </a:p>
        </p:txBody>
      </p:sp>
      <p:sp>
        <p:nvSpPr>
          <p:cNvPr id="2" name="Rectangle 1">
            <a:extLst>
              <a:ext uri="{FF2B5EF4-FFF2-40B4-BE49-F238E27FC236}">
                <a16:creationId xmlns:a16="http://schemas.microsoft.com/office/drawing/2014/main" id="{B7B9DAAC-E781-43E6-913C-893B8D6754F5}"/>
              </a:ext>
              <a:ext uri="{C183D7F6-B498-43B3-948B-1728B52AA6E4}">
                <adec:decorative xmlns:adec="http://schemas.microsoft.com/office/drawing/2017/decorative" val="1"/>
              </a:ext>
            </a:extLst>
          </p:cNvPr>
          <p:cNvSpPr/>
          <p:nvPr userDrawn="1"/>
        </p:nvSpPr>
        <p:spPr>
          <a:xfrm>
            <a:off x="-1" y="1655546"/>
            <a:ext cx="12192001" cy="5202454"/>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3"/>
              </a:solidFill>
            </a:endParaRPr>
          </a:p>
        </p:txBody>
      </p:sp>
      <p:sp>
        <p:nvSpPr>
          <p:cNvPr id="9" name="Text Placeholder 14">
            <a:extLst>
              <a:ext uri="{FF2B5EF4-FFF2-40B4-BE49-F238E27FC236}">
                <a16:creationId xmlns:a16="http://schemas.microsoft.com/office/drawing/2014/main" id="{1C78864A-44CD-4C12-B023-C16330014BEB}"/>
              </a:ext>
            </a:extLst>
          </p:cNvPr>
          <p:cNvSpPr>
            <a:spLocks noGrp="1"/>
          </p:cNvSpPr>
          <p:nvPr>
            <p:ph type="body" sz="quarter" idx="13" hasCustomPrompt="1"/>
          </p:nvPr>
        </p:nvSpPr>
        <p:spPr>
          <a:xfrm>
            <a:off x="2386584" y="2276856"/>
            <a:ext cx="2743200" cy="422365"/>
          </a:xfrm>
          <a:prstGeom prst="rect">
            <a:avLst/>
          </a:prstGeom>
        </p:spPr>
        <p:txBody>
          <a:bodyPr>
            <a:normAutofit/>
          </a:bodyPr>
          <a:lstStyle>
            <a:lvl1pPr marL="0" indent="0" algn="l">
              <a:buNone/>
              <a:defRPr sz="2000" b="0" i="0" spc="200" baseline="0">
                <a:solidFill>
                  <a:schemeClr val="accent5">
                    <a:lumMod val="50000"/>
                  </a:schemeClr>
                </a:solidFill>
              </a:defRPr>
            </a:lvl1pPr>
          </a:lstStyle>
          <a:p>
            <a:pPr lvl="0"/>
            <a:r>
              <a:rPr lang="en-US"/>
              <a:t>Click to add subtitle here </a:t>
            </a:r>
          </a:p>
        </p:txBody>
      </p:sp>
      <p:sp>
        <p:nvSpPr>
          <p:cNvPr id="11" name="Text Placeholder 17">
            <a:extLst>
              <a:ext uri="{FF2B5EF4-FFF2-40B4-BE49-F238E27FC236}">
                <a16:creationId xmlns:a16="http://schemas.microsoft.com/office/drawing/2014/main" id="{6D9CE0F4-78C6-4BD6-9C58-FDFC16FF09AB}"/>
              </a:ext>
            </a:extLst>
          </p:cNvPr>
          <p:cNvSpPr>
            <a:spLocks noGrp="1"/>
          </p:cNvSpPr>
          <p:nvPr>
            <p:ph type="body" sz="quarter" idx="16" hasCustomPrompt="1"/>
          </p:nvPr>
        </p:nvSpPr>
        <p:spPr>
          <a:xfrm>
            <a:off x="2386584" y="2916936"/>
            <a:ext cx="2743200" cy="2560320"/>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200" spc="50" baseline="0"/>
            </a:lvl1pPr>
          </a:lstStyle>
          <a:p>
            <a:pPr lvl="0"/>
            <a:r>
              <a:rPr lang="en-US"/>
              <a:t>Click to add text</a:t>
            </a:r>
          </a:p>
        </p:txBody>
      </p:sp>
      <p:sp>
        <p:nvSpPr>
          <p:cNvPr id="10" name="Text Placeholder 14">
            <a:extLst>
              <a:ext uri="{FF2B5EF4-FFF2-40B4-BE49-F238E27FC236}">
                <a16:creationId xmlns:a16="http://schemas.microsoft.com/office/drawing/2014/main" id="{B499BD94-B24B-4B23-9B87-81DF413EA416}"/>
              </a:ext>
            </a:extLst>
          </p:cNvPr>
          <p:cNvSpPr>
            <a:spLocks noGrp="1"/>
          </p:cNvSpPr>
          <p:nvPr>
            <p:ph type="body" sz="quarter" idx="15" hasCustomPrompt="1"/>
          </p:nvPr>
        </p:nvSpPr>
        <p:spPr>
          <a:xfrm>
            <a:off x="6858000" y="2276856"/>
            <a:ext cx="2743200" cy="422365"/>
          </a:xfrm>
          <a:prstGeom prst="rect">
            <a:avLst/>
          </a:prstGeom>
        </p:spPr>
        <p:txBody>
          <a:bodyPr>
            <a:normAutofit/>
          </a:bodyPr>
          <a:lstStyle>
            <a:lvl1pPr marL="0" indent="0" algn="l">
              <a:buNone/>
              <a:defRPr sz="2000" b="0" i="0" spc="200" baseline="0">
                <a:solidFill>
                  <a:schemeClr val="accent5">
                    <a:lumMod val="50000"/>
                  </a:schemeClr>
                </a:solidFill>
              </a:defRPr>
            </a:lvl1pPr>
          </a:lstStyle>
          <a:p>
            <a:pPr lvl="0"/>
            <a:r>
              <a:rPr lang="en-US"/>
              <a:t>Click to add subtitle here </a:t>
            </a:r>
          </a:p>
        </p:txBody>
      </p:sp>
      <p:sp>
        <p:nvSpPr>
          <p:cNvPr id="12" name="Text Placeholder 17">
            <a:extLst>
              <a:ext uri="{FF2B5EF4-FFF2-40B4-BE49-F238E27FC236}">
                <a16:creationId xmlns:a16="http://schemas.microsoft.com/office/drawing/2014/main" id="{6BC5A941-8EB4-4D4B-9671-6B8FA6447ABE}"/>
              </a:ext>
            </a:extLst>
          </p:cNvPr>
          <p:cNvSpPr>
            <a:spLocks noGrp="1"/>
          </p:cNvSpPr>
          <p:nvPr>
            <p:ph type="body" sz="quarter" idx="17" hasCustomPrompt="1"/>
          </p:nvPr>
        </p:nvSpPr>
        <p:spPr>
          <a:xfrm>
            <a:off x="6858000" y="2916936"/>
            <a:ext cx="2743200" cy="2560320"/>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200" spc="50" baseline="0"/>
            </a:lvl1pPr>
          </a:lstStyle>
          <a:p>
            <a:pPr lvl="0"/>
            <a:r>
              <a:rPr lang="en-US"/>
              <a:t>Click to add text</a:t>
            </a:r>
          </a:p>
        </p:txBody>
      </p:sp>
      <p:sp>
        <p:nvSpPr>
          <p:cNvPr id="4" name="Picture Placeholder 5">
            <a:extLst>
              <a:ext uri="{FF2B5EF4-FFF2-40B4-BE49-F238E27FC236}">
                <a16:creationId xmlns:a16="http://schemas.microsoft.com/office/drawing/2014/main" id="{9C76B36E-858A-1EFF-2A70-C8D5ADDC0C8A}"/>
              </a:ext>
            </a:extLst>
          </p:cNvPr>
          <p:cNvSpPr>
            <a:spLocks noGrp="1"/>
          </p:cNvSpPr>
          <p:nvPr>
            <p:ph type="pic" sz="quarter" idx="14"/>
          </p:nvPr>
        </p:nvSpPr>
        <p:spPr>
          <a:xfrm>
            <a:off x="0" y="5788241"/>
            <a:ext cx="12192000" cy="1069760"/>
          </a:xfrm>
          <a:prstGeom prst="rect">
            <a:avLst/>
          </a:prstGeom>
        </p:spPr>
        <p:txBody>
          <a:bodyPr anchor="ctr"/>
          <a:lstStyle>
            <a:lvl1pPr marL="0" indent="0" algn="ctr">
              <a:buNone/>
              <a:defRPr spc="400" baseline="0"/>
            </a:lvl1pPr>
          </a:lstStyle>
          <a:p>
            <a:endParaRPr lang="en-US"/>
          </a:p>
        </p:txBody>
      </p:sp>
      <p:cxnSp>
        <p:nvCxnSpPr>
          <p:cNvPr id="5" name="Straight Connector 4">
            <a:extLst>
              <a:ext uri="{FF2B5EF4-FFF2-40B4-BE49-F238E27FC236}">
                <a16:creationId xmlns:a16="http://schemas.microsoft.com/office/drawing/2014/main" id="{52777FD6-2BEA-C70A-1C6D-8885D53E9BB1}"/>
              </a:ext>
              <a:ext uri="{C183D7F6-B498-43B3-948B-1728B52AA6E4}">
                <adec:decorative xmlns:adec="http://schemas.microsoft.com/office/drawing/2017/decorative" val="1"/>
              </a:ext>
            </a:extLst>
          </p:cNvPr>
          <p:cNvCxnSpPr>
            <a:cxnSpLocks/>
          </p:cNvCxnSpPr>
          <p:nvPr userDrawn="1"/>
        </p:nvCxnSpPr>
        <p:spPr>
          <a:xfrm flipH="1">
            <a:off x="2470543" y="2771478"/>
            <a:ext cx="607253"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7ABE26A-0746-BC10-0802-C29EAD6C2336}"/>
              </a:ext>
              <a:ext uri="{C183D7F6-B498-43B3-948B-1728B52AA6E4}">
                <adec:decorative xmlns:adec="http://schemas.microsoft.com/office/drawing/2017/decorative" val="1"/>
              </a:ext>
            </a:extLst>
          </p:cNvPr>
          <p:cNvCxnSpPr>
            <a:cxnSpLocks/>
          </p:cNvCxnSpPr>
          <p:nvPr userDrawn="1"/>
        </p:nvCxnSpPr>
        <p:spPr>
          <a:xfrm flipH="1">
            <a:off x="6968402" y="2771478"/>
            <a:ext cx="607253"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917920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7/11/2023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7/11/2023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7/11/2023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7/11/2023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7/11/2023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7/11/2023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73" r:id="rId4"/>
    <p:sldLayoutId id="2147483674"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71090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4" r:id="rId3"/>
    <p:sldLayoutId id="2147483657" r:id="rId4"/>
    <p:sldLayoutId id="2147483656" r:id="rId5"/>
    <p:sldLayoutId id="2147483665" r:id="rId6"/>
    <p:sldLayoutId id="2147483652" r:id="rId7"/>
    <p:sldLayoutId id="2147483658" r:id="rId8"/>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D64C50-A740-468A-8AB6-F949358D80A6}"/>
              </a:ext>
            </a:extLst>
          </p:cNvPr>
          <p:cNvSpPr>
            <a:spLocks noGrp="1"/>
          </p:cNvSpPr>
          <p:nvPr>
            <p:ph type="title"/>
          </p:nvPr>
        </p:nvSpPr>
        <p:spPr/>
        <p:txBody>
          <a:bodyPr lIns="91440" tIns="45720" rIns="91440" bIns="45720" anchor="b"/>
          <a:lstStyle/>
          <a:p>
            <a:r>
              <a:rPr lang="en-US">
                <a:cs typeface="Segoe UI Light"/>
              </a:rPr>
              <a:t>Outland Adventures</a:t>
            </a:r>
            <a:endParaRPr lang="en-US"/>
          </a:p>
        </p:txBody>
      </p:sp>
      <p:sp>
        <p:nvSpPr>
          <p:cNvPr id="5" name="Text Placeholder 4">
            <a:extLst>
              <a:ext uri="{FF2B5EF4-FFF2-40B4-BE49-F238E27FC236}">
                <a16:creationId xmlns:a16="http://schemas.microsoft.com/office/drawing/2014/main" id="{28F94A06-38B8-4C8F-ABF0-FB763704D01F}"/>
              </a:ext>
            </a:extLst>
          </p:cNvPr>
          <p:cNvSpPr>
            <a:spLocks noGrp="1"/>
          </p:cNvSpPr>
          <p:nvPr>
            <p:ph type="body" sz="quarter" idx="10"/>
          </p:nvPr>
        </p:nvSpPr>
        <p:spPr>
          <a:xfrm>
            <a:off x="685636" y="5548378"/>
            <a:ext cx="4882274" cy="638462"/>
          </a:xfrm>
        </p:spPr>
        <p:txBody>
          <a:bodyPr lIns="91440" tIns="45720" rIns="91440" bIns="45720" anchor="t"/>
          <a:lstStyle/>
          <a:p>
            <a:r>
              <a:rPr lang="en-US">
                <a:cs typeface="Segoe UI Light"/>
              </a:rPr>
              <a:t>Taylor Nairn, Benjamin Andrew, Joshua Rex</a:t>
            </a:r>
          </a:p>
          <a:p>
            <a:r>
              <a:rPr lang="en-US">
                <a:cs typeface="Segoe UI Light"/>
              </a:rPr>
              <a:t>Database Development and Use, 7/10/2023</a:t>
            </a:r>
          </a:p>
        </p:txBody>
      </p:sp>
      <p:pic>
        <p:nvPicPr>
          <p:cNvPr id="6" name="Picture Placeholder 5" descr="A person hiking">
            <a:extLst>
              <a:ext uri="{FF2B5EF4-FFF2-40B4-BE49-F238E27FC236}">
                <a16:creationId xmlns:a16="http://schemas.microsoft.com/office/drawing/2014/main" id="{03C29D19-2732-6417-E1C3-8F45563C28F6}"/>
              </a:ext>
            </a:extLst>
          </p:cNvPr>
          <p:cNvPicPr>
            <a:picLocks noGrp="1" noChangeAspect="1"/>
          </p:cNvPicPr>
          <p:nvPr>
            <p:ph type="pic" sz="quarter" idx="11"/>
          </p:nvPr>
        </p:nvPicPr>
        <p:blipFill rotWithShape="1">
          <a:blip r:embed="rId2" cstate="email">
            <a:extLst>
              <a:ext uri="{28A0092B-C50C-407E-A947-70E740481C1C}">
                <a14:useLocalDpi xmlns:a14="http://schemas.microsoft.com/office/drawing/2010/main"/>
              </a:ext>
            </a:extLst>
          </a:blip>
          <a:srcRect t="508" b="508"/>
          <a:stretch/>
        </p:blipFill>
        <p:spPr/>
      </p:pic>
      <p:sp>
        <p:nvSpPr>
          <p:cNvPr id="16" name="Text Placeholder 15">
            <a:extLst>
              <a:ext uri="{FF2B5EF4-FFF2-40B4-BE49-F238E27FC236}">
                <a16:creationId xmlns:a16="http://schemas.microsoft.com/office/drawing/2014/main" id="{A37C1019-D992-06C7-BBAF-C153A2F43F0D}"/>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40035040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Pentagon 4">
            <a:extLst>
              <a:ext uri="{FF2B5EF4-FFF2-40B4-BE49-F238E27FC236}">
                <a16:creationId xmlns:a16="http://schemas.microsoft.com/office/drawing/2014/main" id="{641DD37B-C92F-31A4-133B-408FA7B66854}"/>
              </a:ext>
            </a:extLst>
          </p:cNvPr>
          <p:cNvSpPr/>
          <p:nvPr/>
        </p:nvSpPr>
        <p:spPr>
          <a:xfrm>
            <a:off x="713015" y="1578429"/>
            <a:ext cx="3777342" cy="3331028"/>
          </a:xfrm>
          <a:prstGeom prst="homePlate">
            <a:avLst/>
          </a:prstGeom>
          <a:solidFill>
            <a:srgbClr val="ED7D3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21EBAF-2BFE-A4B9-EA74-CCEF64CD4EE3}"/>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Report</a:t>
            </a:r>
            <a:r>
              <a:rPr lang="en-US" sz="3600">
                <a:solidFill>
                  <a:srgbClr val="FFFFFF"/>
                </a:solidFill>
              </a:rPr>
              <a:t> </a:t>
            </a:r>
            <a:r>
              <a:rPr lang="en-US" sz="3600" kern="1200">
                <a:solidFill>
                  <a:srgbClr val="FFFFFF"/>
                </a:solidFill>
                <a:latin typeface="+mj-lt"/>
                <a:ea typeface="+mj-ea"/>
                <a:cs typeface="+mj-cs"/>
              </a:rPr>
              <a:t>#</a:t>
            </a:r>
            <a:r>
              <a:rPr lang="en-US" sz="3600">
                <a:solidFill>
                  <a:srgbClr val="FFFFFF"/>
                </a:solidFill>
              </a:rPr>
              <a:t>2 </a:t>
            </a:r>
            <a:r>
              <a:rPr lang="en-US" sz="3600" kern="1200">
                <a:solidFill>
                  <a:srgbClr val="FFFFFF"/>
                </a:solidFill>
                <a:latin typeface="+mj-lt"/>
                <a:ea typeface="+mj-ea"/>
                <a:cs typeface="+mj-cs"/>
              </a:rPr>
              <a:t>Output:</a:t>
            </a:r>
          </a:p>
        </p:txBody>
      </p:sp>
      <mc:AlternateContent xmlns:mc="http://schemas.openxmlformats.org/markup-compatibility/2006" xmlns:p14="http://schemas.microsoft.com/office/powerpoint/2010/main">
        <mc:Choice Requires="p14">
          <p:contentPart p14:bwMode="auto" r:id="rId2">
            <p14:nvContentPartPr>
              <p14:cNvPr id="6" name="Ink 5">
                <a:extLst>
                  <a:ext uri="{FF2B5EF4-FFF2-40B4-BE49-F238E27FC236}">
                    <a16:creationId xmlns:a16="http://schemas.microsoft.com/office/drawing/2014/main" id="{407F3AA1-BFD4-B0AD-C19C-DF8F8B2A250B}"/>
                  </a:ext>
                </a:extLst>
              </p14:cNvPr>
              <p14:cNvContentPartPr/>
              <p14:nvPr/>
            </p14:nvContentPartPr>
            <p14:xfrm>
              <a:off x="-975359" y="3934460"/>
              <a:ext cx="12700" cy="12700"/>
            </p14:xfrm>
          </p:contentPart>
        </mc:Choice>
        <mc:Fallback xmlns="">
          <p:pic>
            <p:nvPicPr>
              <p:cNvPr id="6" name="Ink 5">
                <a:extLst>
                  <a:ext uri="{FF2B5EF4-FFF2-40B4-BE49-F238E27FC236}">
                    <a16:creationId xmlns:a16="http://schemas.microsoft.com/office/drawing/2014/main" id="{407F3AA1-BFD4-B0AD-C19C-DF8F8B2A250B}"/>
                  </a:ext>
                </a:extLst>
              </p:cNvPr>
              <p:cNvPicPr/>
              <p:nvPr/>
            </p:nvPicPr>
            <p:blipFill>
              <a:blip r:embed="rId3"/>
              <a:stretch>
                <a:fillRect/>
              </a:stretch>
            </p:blipFill>
            <p:spPr>
              <a:xfrm>
                <a:off x="-1610359" y="3299460"/>
                <a:ext cx="1270000" cy="1270000"/>
              </a:xfrm>
              <a:prstGeom prst="rect">
                <a:avLst/>
              </a:prstGeom>
            </p:spPr>
          </p:pic>
        </mc:Fallback>
      </mc:AlternateContent>
      <p:pic>
        <p:nvPicPr>
          <p:cNvPr id="8" name="Picture 9" descr="A black background with white text&#10;&#10;Description automatically generated">
            <a:extLst>
              <a:ext uri="{FF2B5EF4-FFF2-40B4-BE49-F238E27FC236}">
                <a16:creationId xmlns:a16="http://schemas.microsoft.com/office/drawing/2014/main" id="{6EBB8983-C8AB-0FA8-A3FA-98CB67E81AFD}"/>
              </a:ext>
            </a:extLst>
          </p:cNvPr>
          <p:cNvPicPr>
            <a:picLocks noGrp="1" noChangeAspect="1"/>
          </p:cNvPicPr>
          <p:nvPr>
            <p:ph idx="1"/>
          </p:nvPr>
        </p:nvPicPr>
        <p:blipFill>
          <a:blip r:embed="rId4"/>
          <a:stretch>
            <a:fillRect/>
          </a:stretch>
        </p:blipFill>
        <p:spPr>
          <a:xfrm>
            <a:off x="5152072" y="2677636"/>
            <a:ext cx="6459855" cy="1133475"/>
          </a:xfrm>
        </p:spPr>
      </p:pic>
    </p:spTree>
    <p:extLst>
      <p:ext uri="{BB962C8B-B14F-4D97-AF65-F5344CB8AC3E}">
        <p14:creationId xmlns:p14="http://schemas.microsoft.com/office/powerpoint/2010/main" val="16149316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30BFE6-365B-7104-0595-CF1794269C22}"/>
              </a:ext>
            </a:extLst>
          </p:cNvPr>
          <p:cNvSpPr>
            <a:spLocks noGrp="1"/>
          </p:cNvSpPr>
          <p:nvPr>
            <p:ph type="title"/>
          </p:nvPr>
        </p:nvSpPr>
        <p:spPr>
          <a:xfrm>
            <a:off x="5297762" y="329184"/>
            <a:ext cx="6251110" cy="1783080"/>
          </a:xfrm>
        </p:spPr>
        <p:txBody>
          <a:bodyPr anchor="b">
            <a:normAutofit/>
          </a:bodyPr>
          <a:lstStyle/>
          <a:p>
            <a:r>
              <a:rPr lang="en-US" sz="5400">
                <a:cs typeface="Calibri Light"/>
              </a:rPr>
              <a:t>Report #3</a:t>
            </a:r>
            <a:endParaRPr lang="en-US" sz="5400"/>
          </a:p>
        </p:txBody>
      </p:sp>
      <p:pic>
        <p:nvPicPr>
          <p:cNvPr id="5" name="Picture 4" descr="Graph on document with pen">
            <a:extLst>
              <a:ext uri="{FF2B5EF4-FFF2-40B4-BE49-F238E27FC236}">
                <a16:creationId xmlns:a16="http://schemas.microsoft.com/office/drawing/2014/main" id="{300618AF-4A35-A2BC-9006-491FF0E2EE57}"/>
              </a:ext>
            </a:extLst>
          </p:cNvPr>
          <p:cNvPicPr>
            <a:picLocks noChangeAspect="1"/>
          </p:cNvPicPr>
          <p:nvPr/>
        </p:nvPicPr>
        <p:blipFill rotWithShape="1">
          <a:blip r:embed="rId2"/>
          <a:srcRect l="34394" r="20342" b="-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FC37665-1A97-CD84-88A5-9695A9D95173}"/>
              </a:ext>
            </a:extLst>
          </p:cNvPr>
          <p:cNvSpPr>
            <a:spLocks noGrp="1"/>
          </p:cNvSpPr>
          <p:nvPr>
            <p:ph idx="1"/>
          </p:nvPr>
        </p:nvSpPr>
        <p:spPr>
          <a:xfrm>
            <a:off x="5297762" y="2706624"/>
            <a:ext cx="6251110" cy="3483864"/>
          </a:xfrm>
        </p:spPr>
        <p:txBody>
          <a:bodyPr vert="horz" lIns="91440" tIns="45720" rIns="91440" bIns="45720" rtlCol="0" anchor="t">
            <a:normAutofit/>
          </a:bodyPr>
          <a:lstStyle/>
          <a:p>
            <a:r>
              <a:rPr lang="en-US" sz="2200">
                <a:cs typeface="Calibri"/>
              </a:rPr>
              <a:t>Step 1: Use the aggregate function "COUNT" on all equipment purchases contained in the customer table.</a:t>
            </a:r>
          </a:p>
          <a:p>
            <a:r>
              <a:rPr lang="en-US" sz="2200">
                <a:cs typeface="Calibri"/>
              </a:rPr>
              <a:t>Step 2: Display the result.</a:t>
            </a:r>
          </a:p>
        </p:txBody>
      </p:sp>
    </p:spTree>
    <p:extLst>
      <p:ext uri="{BB962C8B-B14F-4D97-AF65-F5344CB8AC3E}">
        <p14:creationId xmlns:p14="http://schemas.microsoft.com/office/powerpoint/2010/main" val="3085685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Pentagon 4">
            <a:extLst>
              <a:ext uri="{FF2B5EF4-FFF2-40B4-BE49-F238E27FC236}">
                <a16:creationId xmlns:a16="http://schemas.microsoft.com/office/drawing/2014/main" id="{641DD37B-C92F-31A4-133B-408FA7B66854}"/>
              </a:ext>
            </a:extLst>
          </p:cNvPr>
          <p:cNvSpPr/>
          <p:nvPr/>
        </p:nvSpPr>
        <p:spPr>
          <a:xfrm>
            <a:off x="713015" y="1578429"/>
            <a:ext cx="3777342" cy="3331028"/>
          </a:xfrm>
          <a:prstGeom prst="homePlate">
            <a:avLst/>
          </a:prstGeom>
          <a:solidFill>
            <a:srgbClr val="ED7D3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21EBAF-2BFE-A4B9-EA74-CCEF64CD4EE3}"/>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a:solidFill>
                  <a:srgbClr val="FFFFFF"/>
                </a:solidFill>
              </a:rPr>
              <a:t>     </a:t>
            </a:r>
            <a:r>
              <a:rPr lang="en-US" sz="3600" kern="1200">
                <a:solidFill>
                  <a:srgbClr val="FFFFFF"/>
                </a:solidFill>
                <a:latin typeface="+mj-lt"/>
                <a:ea typeface="+mj-ea"/>
                <a:cs typeface="+mj-cs"/>
              </a:rPr>
              <a:t>Report</a:t>
            </a:r>
            <a:r>
              <a:rPr lang="en-US" sz="3600">
                <a:solidFill>
                  <a:srgbClr val="FFFFFF"/>
                </a:solidFill>
              </a:rPr>
              <a:t>        </a:t>
            </a:r>
            <a:r>
              <a:rPr lang="en-US" sz="3600" kern="1200">
                <a:solidFill>
                  <a:srgbClr val="FFFFFF"/>
                </a:solidFill>
                <a:latin typeface="+mj-lt"/>
                <a:ea typeface="+mj-ea"/>
                <a:cs typeface="+mj-cs"/>
              </a:rPr>
              <a:t>#</a:t>
            </a:r>
            <a:r>
              <a:rPr lang="en-US" sz="3600">
                <a:solidFill>
                  <a:srgbClr val="FFFFFF"/>
                </a:solidFill>
              </a:rPr>
              <a:t>3 </a:t>
            </a:r>
            <a:r>
              <a:rPr lang="en-US" sz="3600" kern="1200">
                <a:solidFill>
                  <a:srgbClr val="FFFFFF"/>
                </a:solidFill>
                <a:latin typeface="+mj-lt"/>
                <a:ea typeface="+mj-ea"/>
                <a:cs typeface="+mj-cs"/>
              </a:rPr>
              <a:t>Output:</a:t>
            </a:r>
          </a:p>
        </p:txBody>
      </p:sp>
      <mc:AlternateContent xmlns:mc="http://schemas.openxmlformats.org/markup-compatibility/2006" xmlns:p14="http://schemas.microsoft.com/office/powerpoint/2010/main">
        <mc:Choice Requires="p14">
          <p:contentPart p14:bwMode="auto" r:id="rId2">
            <p14:nvContentPartPr>
              <p14:cNvPr id="6" name="Ink 5">
                <a:extLst>
                  <a:ext uri="{FF2B5EF4-FFF2-40B4-BE49-F238E27FC236}">
                    <a16:creationId xmlns:a16="http://schemas.microsoft.com/office/drawing/2014/main" id="{407F3AA1-BFD4-B0AD-C19C-DF8F8B2A250B}"/>
                  </a:ext>
                </a:extLst>
              </p14:cNvPr>
              <p14:cNvContentPartPr/>
              <p14:nvPr/>
            </p14:nvContentPartPr>
            <p14:xfrm>
              <a:off x="-975359" y="3934460"/>
              <a:ext cx="12700" cy="12700"/>
            </p14:xfrm>
          </p:contentPart>
        </mc:Choice>
        <mc:Fallback xmlns="">
          <p:pic>
            <p:nvPicPr>
              <p:cNvPr id="6" name="Ink 5">
                <a:extLst>
                  <a:ext uri="{FF2B5EF4-FFF2-40B4-BE49-F238E27FC236}">
                    <a16:creationId xmlns:a16="http://schemas.microsoft.com/office/drawing/2014/main" id="{407F3AA1-BFD4-B0AD-C19C-DF8F8B2A250B}"/>
                  </a:ext>
                </a:extLst>
              </p:cNvPr>
              <p:cNvPicPr/>
              <p:nvPr/>
            </p:nvPicPr>
            <p:blipFill>
              <a:blip r:embed="rId3"/>
              <a:stretch>
                <a:fillRect/>
              </a:stretch>
            </p:blipFill>
            <p:spPr>
              <a:xfrm>
                <a:off x="-1610359" y="3299460"/>
                <a:ext cx="1270000" cy="1270000"/>
              </a:xfrm>
              <a:prstGeom prst="rect">
                <a:avLst/>
              </a:prstGeom>
            </p:spPr>
          </p:pic>
        </mc:Fallback>
      </mc:AlternateContent>
      <p:pic>
        <p:nvPicPr>
          <p:cNvPr id="8" name="Picture 9">
            <a:extLst>
              <a:ext uri="{FF2B5EF4-FFF2-40B4-BE49-F238E27FC236}">
                <a16:creationId xmlns:a16="http://schemas.microsoft.com/office/drawing/2014/main" id="{EA04737F-31F0-FF2C-55BB-622A895A3426}"/>
              </a:ext>
            </a:extLst>
          </p:cNvPr>
          <p:cNvPicPr>
            <a:picLocks noGrp="1" noChangeAspect="1"/>
          </p:cNvPicPr>
          <p:nvPr>
            <p:ph idx="1"/>
          </p:nvPr>
        </p:nvPicPr>
        <p:blipFill>
          <a:blip r:embed="rId4"/>
          <a:stretch>
            <a:fillRect/>
          </a:stretch>
        </p:blipFill>
        <p:spPr>
          <a:xfrm>
            <a:off x="5267960" y="2960846"/>
            <a:ext cx="6593840" cy="475615"/>
          </a:xfrm>
        </p:spPr>
      </p:pic>
    </p:spTree>
    <p:extLst>
      <p:ext uri="{BB962C8B-B14F-4D97-AF65-F5344CB8AC3E}">
        <p14:creationId xmlns:p14="http://schemas.microsoft.com/office/powerpoint/2010/main" val="3670639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516ED1-AEB3-5A61-CBCB-186971050F4D}"/>
              </a:ext>
            </a:extLst>
          </p:cNvPr>
          <p:cNvSpPr>
            <a:spLocks noGrp="1"/>
          </p:cNvSpPr>
          <p:nvPr>
            <p:ph type="title"/>
          </p:nvPr>
        </p:nvSpPr>
        <p:spPr>
          <a:xfrm>
            <a:off x="5297762" y="329184"/>
            <a:ext cx="6251110" cy="1783080"/>
          </a:xfrm>
        </p:spPr>
        <p:txBody>
          <a:bodyPr anchor="b">
            <a:normAutofit/>
          </a:bodyPr>
          <a:lstStyle/>
          <a:p>
            <a:r>
              <a:rPr lang="en-US" sz="5400">
                <a:cs typeface="Calibri Light"/>
              </a:rPr>
              <a:t>Assumptions made in the Design:</a:t>
            </a:r>
            <a:endParaRPr lang="en-US" sz="5400"/>
          </a:p>
        </p:txBody>
      </p:sp>
      <p:pic>
        <p:nvPicPr>
          <p:cNvPr id="5" name="Picture 4" descr="Digital business graph and charts">
            <a:extLst>
              <a:ext uri="{FF2B5EF4-FFF2-40B4-BE49-F238E27FC236}">
                <a16:creationId xmlns:a16="http://schemas.microsoft.com/office/drawing/2014/main" id="{E25C55DC-2DDF-8C90-8B9F-0C8F700C4F06}"/>
              </a:ext>
            </a:extLst>
          </p:cNvPr>
          <p:cNvPicPr>
            <a:picLocks noChangeAspect="1"/>
          </p:cNvPicPr>
          <p:nvPr/>
        </p:nvPicPr>
        <p:blipFill rotWithShape="1">
          <a:blip r:embed="rId2"/>
          <a:srcRect l="33763" r="3376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0F7ACBE-7766-C8AA-7582-7232D3DC32D1}"/>
              </a:ext>
            </a:extLst>
          </p:cNvPr>
          <p:cNvSpPr>
            <a:spLocks noGrp="1"/>
          </p:cNvSpPr>
          <p:nvPr>
            <p:ph idx="1"/>
          </p:nvPr>
        </p:nvSpPr>
        <p:spPr>
          <a:xfrm>
            <a:off x="5297762" y="2706624"/>
            <a:ext cx="6251110" cy="4637748"/>
          </a:xfrm>
        </p:spPr>
        <p:txBody>
          <a:bodyPr vert="horz" lIns="91440" tIns="45720" rIns="91440" bIns="45720" rtlCol="0" anchor="t">
            <a:noAutofit/>
          </a:bodyPr>
          <a:lstStyle/>
          <a:p>
            <a:r>
              <a:rPr lang="en-US" sz="2300">
                <a:latin typeface="Times New Roman"/>
                <a:cs typeface="Times New Roman"/>
              </a:rPr>
              <a:t>Each customer has a unique </a:t>
            </a:r>
            <a:r>
              <a:rPr lang="en-US" sz="2300" err="1">
                <a:latin typeface="Times New Roman"/>
                <a:cs typeface="Times New Roman"/>
              </a:rPr>
              <a:t>CustomerID</a:t>
            </a:r>
            <a:r>
              <a:rPr lang="en-US" sz="2300">
                <a:latin typeface="Times New Roman"/>
                <a:cs typeface="Times New Roman"/>
              </a:rPr>
              <a:t>.</a:t>
            </a:r>
          </a:p>
          <a:p>
            <a:r>
              <a:rPr lang="en-US" sz="2300">
                <a:latin typeface="Times New Roman"/>
                <a:cs typeface="Times New Roman"/>
              </a:rPr>
              <a:t>Each trip has a unique </a:t>
            </a:r>
            <a:r>
              <a:rPr lang="en-US" sz="2300" err="1">
                <a:latin typeface="Times New Roman"/>
                <a:cs typeface="Times New Roman"/>
              </a:rPr>
              <a:t>TripID</a:t>
            </a:r>
            <a:r>
              <a:rPr lang="en-US" sz="2300">
                <a:latin typeface="Times New Roman"/>
                <a:cs typeface="Times New Roman"/>
              </a:rPr>
              <a:t>.</a:t>
            </a:r>
          </a:p>
          <a:p>
            <a:r>
              <a:rPr lang="en-US" sz="2300">
                <a:latin typeface="Times New Roman"/>
                <a:cs typeface="Times New Roman"/>
              </a:rPr>
              <a:t>Each equipment item has a unique </a:t>
            </a:r>
            <a:r>
              <a:rPr lang="en-US" sz="2300" err="1">
                <a:latin typeface="Times New Roman"/>
                <a:cs typeface="Times New Roman"/>
              </a:rPr>
              <a:t>EquipmentID</a:t>
            </a:r>
            <a:r>
              <a:rPr lang="en-US" sz="2300">
                <a:latin typeface="Times New Roman"/>
                <a:cs typeface="Times New Roman"/>
              </a:rPr>
              <a:t>.</a:t>
            </a:r>
          </a:p>
          <a:p>
            <a:r>
              <a:rPr lang="en-US" sz="2300">
                <a:latin typeface="Times New Roman"/>
                <a:cs typeface="Times New Roman"/>
              </a:rPr>
              <a:t>Each employee has a unique </a:t>
            </a:r>
            <a:r>
              <a:rPr lang="en-US" sz="2300" err="1">
                <a:latin typeface="Times New Roman"/>
                <a:cs typeface="Times New Roman"/>
              </a:rPr>
              <a:t>EmployeeID</a:t>
            </a:r>
            <a:r>
              <a:rPr lang="en-US" sz="2300">
                <a:latin typeface="Times New Roman"/>
                <a:cs typeface="Times New Roman"/>
              </a:rPr>
              <a:t>.</a:t>
            </a:r>
          </a:p>
          <a:p>
            <a:r>
              <a:rPr lang="en-US" sz="2300">
                <a:latin typeface="Times New Roman"/>
                <a:cs typeface="Times New Roman"/>
              </a:rPr>
              <a:t>Each inventory item has a unique Category.</a:t>
            </a:r>
          </a:p>
          <a:p>
            <a:r>
              <a:rPr lang="en-US" sz="2300">
                <a:latin typeface="Times New Roman"/>
                <a:cs typeface="Times New Roman"/>
              </a:rPr>
              <a:t>The age of an equipment item can be calculated based on the purchase date.</a:t>
            </a:r>
          </a:p>
          <a:p>
            <a:endParaRPr lang="en-US" sz="2300">
              <a:latin typeface="Calibri"/>
              <a:cs typeface="Calibri"/>
            </a:endParaRPr>
          </a:p>
          <a:p>
            <a:endParaRPr lang="en-US" sz="2000">
              <a:latin typeface="Times New Roman"/>
              <a:cs typeface="Times New Roman"/>
            </a:endParaRPr>
          </a:p>
        </p:txBody>
      </p:sp>
    </p:spTree>
    <p:extLst>
      <p:ext uri="{BB962C8B-B14F-4D97-AF65-F5344CB8AC3E}">
        <p14:creationId xmlns:p14="http://schemas.microsoft.com/office/powerpoint/2010/main" val="46251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516ED1-AEB3-5A61-CBCB-186971050F4D}"/>
              </a:ext>
            </a:extLst>
          </p:cNvPr>
          <p:cNvSpPr>
            <a:spLocks noGrp="1"/>
          </p:cNvSpPr>
          <p:nvPr>
            <p:ph type="title"/>
          </p:nvPr>
        </p:nvSpPr>
        <p:spPr>
          <a:xfrm>
            <a:off x="5297762" y="329184"/>
            <a:ext cx="6251110" cy="1783080"/>
          </a:xfrm>
        </p:spPr>
        <p:txBody>
          <a:bodyPr anchor="b">
            <a:normAutofit/>
          </a:bodyPr>
          <a:lstStyle/>
          <a:p>
            <a:r>
              <a:rPr lang="en-US" sz="5400">
                <a:cs typeface="Calibri Light"/>
              </a:rPr>
              <a:t>Assumptions made in the Design:</a:t>
            </a:r>
            <a:endParaRPr lang="en-US" sz="5400"/>
          </a:p>
        </p:txBody>
      </p:sp>
      <p:pic>
        <p:nvPicPr>
          <p:cNvPr id="5" name="Picture 4" descr="Digital business graph and charts">
            <a:extLst>
              <a:ext uri="{FF2B5EF4-FFF2-40B4-BE49-F238E27FC236}">
                <a16:creationId xmlns:a16="http://schemas.microsoft.com/office/drawing/2014/main" id="{E25C55DC-2DDF-8C90-8B9F-0C8F700C4F06}"/>
              </a:ext>
            </a:extLst>
          </p:cNvPr>
          <p:cNvPicPr>
            <a:picLocks noChangeAspect="1"/>
          </p:cNvPicPr>
          <p:nvPr/>
        </p:nvPicPr>
        <p:blipFill rotWithShape="1">
          <a:blip r:embed="rId2"/>
          <a:srcRect l="33763" r="3376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0F7ACBE-7766-C8AA-7582-7232D3DC32D1}"/>
              </a:ext>
            </a:extLst>
          </p:cNvPr>
          <p:cNvSpPr>
            <a:spLocks noGrp="1"/>
          </p:cNvSpPr>
          <p:nvPr>
            <p:ph idx="1"/>
          </p:nvPr>
        </p:nvSpPr>
        <p:spPr>
          <a:xfrm>
            <a:off x="5297762" y="2706624"/>
            <a:ext cx="6251110" cy="4637748"/>
          </a:xfrm>
        </p:spPr>
        <p:txBody>
          <a:bodyPr vert="horz" lIns="91440" tIns="45720" rIns="91440" bIns="45720" rtlCol="0" anchor="t">
            <a:noAutofit/>
          </a:bodyPr>
          <a:lstStyle/>
          <a:p>
            <a:r>
              <a:rPr lang="en-US" sz="2300">
                <a:latin typeface="Times New Roman"/>
                <a:cs typeface="Times New Roman"/>
              </a:rPr>
              <a:t>Equipment is specified for rent or sale.</a:t>
            </a:r>
          </a:p>
          <a:p>
            <a:r>
              <a:rPr lang="en-US" sz="2300">
                <a:latin typeface="Times New Roman"/>
                <a:cs typeface="Times New Roman"/>
              </a:rPr>
              <a:t>If used equipment is sold it is first declassified as rental inventory.</a:t>
            </a:r>
          </a:p>
          <a:p>
            <a:r>
              <a:rPr lang="en-US" sz="2300">
                <a:latin typeface="Times New Roman"/>
                <a:cs typeface="Times New Roman"/>
              </a:rPr>
              <a:t>There can be multiple customers participating in a trip.</a:t>
            </a:r>
          </a:p>
          <a:p>
            <a:r>
              <a:rPr lang="en-US" sz="2300">
                <a:latin typeface="Times New Roman"/>
                <a:cs typeface="Times New Roman"/>
              </a:rPr>
              <a:t>There can be multiple trips organized by a guide.</a:t>
            </a:r>
          </a:p>
          <a:p>
            <a:r>
              <a:rPr lang="en-US" sz="2300">
                <a:latin typeface="Times New Roman"/>
                <a:cs typeface="Times New Roman"/>
              </a:rPr>
              <a:t>An employee can have only one job title at a time.</a:t>
            </a:r>
          </a:p>
          <a:p>
            <a:endParaRPr lang="en-US" sz="2000">
              <a:latin typeface="Times New Roman"/>
              <a:cs typeface="Times New Roman"/>
            </a:endParaRPr>
          </a:p>
          <a:p>
            <a:endParaRPr lang="en-US" sz="1400">
              <a:cs typeface="Calibri"/>
            </a:endParaRPr>
          </a:p>
        </p:txBody>
      </p:sp>
    </p:spTree>
    <p:extLst>
      <p:ext uri="{BB962C8B-B14F-4D97-AF65-F5344CB8AC3E}">
        <p14:creationId xmlns:p14="http://schemas.microsoft.com/office/powerpoint/2010/main" val="38436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A38C87-9894-90BF-6780-18FED105F505}"/>
              </a:ext>
            </a:extLst>
          </p:cNvPr>
          <p:cNvSpPr>
            <a:spLocks noGrp="1"/>
          </p:cNvSpPr>
          <p:nvPr>
            <p:ph type="title"/>
          </p:nvPr>
        </p:nvSpPr>
        <p:spPr>
          <a:xfrm>
            <a:off x="6513788" y="365125"/>
            <a:ext cx="4840010" cy="1807305"/>
          </a:xfrm>
        </p:spPr>
        <p:txBody>
          <a:bodyPr>
            <a:normAutofit/>
          </a:bodyPr>
          <a:lstStyle/>
          <a:p>
            <a:r>
              <a:rPr lang="en-US">
                <a:cs typeface="Calibri Light"/>
              </a:rPr>
              <a:t>The Case Study</a:t>
            </a:r>
          </a:p>
        </p:txBody>
      </p:sp>
      <p:pic>
        <p:nvPicPr>
          <p:cNvPr id="5" name="Picture 4" descr="Vehicle driving uphill in countryside">
            <a:extLst>
              <a:ext uri="{FF2B5EF4-FFF2-40B4-BE49-F238E27FC236}">
                <a16:creationId xmlns:a16="http://schemas.microsoft.com/office/drawing/2014/main" id="{7495B3E5-0797-ECE6-9194-142962991C97}"/>
              </a:ext>
            </a:extLst>
          </p:cNvPr>
          <p:cNvPicPr>
            <a:picLocks noChangeAspect="1"/>
          </p:cNvPicPr>
          <p:nvPr/>
        </p:nvPicPr>
        <p:blipFill rotWithShape="1">
          <a:blip r:embed="rId2"/>
          <a:srcRect l="30566" r="9988" b="-3"/>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2CAA788A-349B-F57A-6C8B-1F99DAADED7E}"/>
              </a:ext>
            </a:extLst>
          </p:cNvPr>
          <p:cNvSpPr>
            <a:spLocks noGrp="1"/>
          </p:cNvSpPr>
          <p:nvPr>
            <p:ph idx="1"/>
          </p:nvPr>
        </p:nvSpPr>
        <p:spPr>
          <a:xfrm>
            <a:off x="6513788" y="2333297"/>
            <a:ext cx="4840010" cy="3843666"/>
          </a:xfrm>
        </p:spPr>
        <p:txBody>
          <a:bodyPr vert="horz" lIns="91440" tIns="45720" rIns="91440" bIns="45720" rtlCol="0" anchor="t">
            <a:normAutofit lnSpcReduction="10000"/>
          </a:bodyPr>
          <a:lstStyle/>
          <a:p>
            <a:pPr marL="0" indent="0">
              <a:buNone/>
            </a:pPr>
            <a:r>
              <a:rPr lang="en-US" sz="2100">
                <a:ea typeface="+mn-lt"/>
                <a:cs typeface="+mn-lt"/>
              </a:rPr>
              <a:t>Blythe </a:t>
            </a:r>
            <a:r>
              <a:rPr lang="en-US" sz="2100" err="1">
                <a:ea typeface="+mn-lt"/>
                <a:cs typeface="+mn-lt"/>
              </a:rPr>
              <a:t>Timmerson</a:t>
            </a:r>
            <a:r>
              <a:rPr lang="en-US" sz="2100">
                <a:ea typeface="+mn-lt"/>
                <a:cs typeface="+mn-lt"/>
              </a:rPr>
              <a:t> and Jim Ford, both outdoor enthusiasts, opened Outland Adventures as a sideline to their fulltime careers. They hoped to cater to other people who enjoyed hiking and camping in far off places. They thought that if they could arrange guided trips, provide the equipment needed, and develop the right advertising, then Outland Adventures might just succeed. When it became apparent that they had identified a much needed market, they both quit their current jobs and devoted their full time and energies into their joint venture. </a:t>
            </a:r>
            <a:endParaRPr lang="en-US"/>
          </a:p>
        </p:txBody>
      </p:sp>
      <p:pic>
        <p:nvPicPr>
          <p:cNvPr id="15" name="Picture 9">
            <a:extLst>
              <a:ext uri="{FF2B5EF4-FFF2-40B4-BE49-F238E27FC236}">
                <a16:creationId xmlns:a16="http://schemas.microsoft.com/office/drawing/2014/main" id="{051CAF73-FEFE-4DD1-15F9-21F2882CBBD5}"/>
              </a:ext>
            </a:extLst>
          </p:cNvPr>
          <p:cNvPicPr>
            <a:picLocks noChangeAspect="1"/>
          </p:cNvPicPr>
          <p:nvPr/>
        </p:nvPicPr>
        <p:blipFill>
          <a:blip r:embed="rId3"/>
          <a:stretch>
            <a:fillRect/>
          </a:stretch>
        </p:blipFill>
        <p:spPr>
          <a:xfrm>
            <a:off x="6564086" y="1578821"/>
            <a:ext cx="3548742" cy="227813"/>
          </a:xfrm>
          <a:prstGeom prst="rect">
            <a:avLst/>
          </a:prstGeom>
        </p:spPr>
      </p:pic>
    </p:spTree>
    <p:extLst>
      <p:ext uri="{BB962C8B-B14F-4D97-AF65-F5344CB8AC3E}">
        <p14:creationId xmlns:p14="http://schemas.microsoft.com/office/powerpoint/2010/main" val="725286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A38C87-9894-90BF-6780-18FED105F505}"/>
              </a:ext>
            </a:extLst>
          </p:cNvPr>
          <p:cNvSpPr>
            <a:spLocks noGrp="1"/>
          </p:cNvSpPr>
          <p:nvPr>
            <p:ph type="title"/>
          </p:nvPr>
        </p:nvSpPr>
        <p:spPr>
          <a:xfrm>
            <a:off x="6513788" y="365125"/>
            <a:ext cx="4840010" cy="1807305"/>
          </a:xfrm>
        </p:spPr>
        <p:txBody>
          <a:bodyPr>
            <a:normAutofit/>
          </a:bodyPr>
          <a:lstStyle/>
          <a:p>
            <a:r>
              <a:rPr lang="en-US">
                <a:cs typeface="Calibri Light"/>
              </a:rPr>
              <a:t>The Case Study</a:t>
            </a:r>
          </a:p>
        </p:txBody>
      </p:sp>
      <p:pic>
        <p:nvPicPr>
          <p:cNvPr id="5" name="Picture 4" descr="Vehicle driving uphill in countryside">
            <a:extLst>
              <a:ext uri="{FF2B5EF4-FFF2-40B4-BE49-F238E27FC236}">
                <a16:creationId xmlns:a16="http://schemas.microsoft.com/office/drawing/2014/main" id="{7495B3E5-0797-ECE6-9194-142962991C97}"/>
              </a:ext>
            </a:extLst>
          </p:cNvPr>
          <p:cNvPicPr>
            <a:picLocks noChangeAspect="1"/>
          </p:cNvPicPr>
          <p:nvPr/>
        </p:nvPicPr>
        <p:blipFill rotWithShape="1">
          <a:blip r:embed="rId2"/>
          <a:srcRect l="30566" r="9988" b="-3"/>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2CAA788A-349B-F57A-6C8B-1F99DAADED7E}"/>
              </a:ext>
            </a:extLst>
          </p:cNvPr>
          <p:cNvSpPr>
            <a:spLocks noGrp="1"/>
          </p:cNvSpPr>
          <p:nvPr>
            <p:ph idx="1"/>
          </p:nvPr>
        </p:nvSpPr>
        <p:spPr>
          <a:xfrm>
            <a:off x="6513788" y="2333297"/>
            <a:ext cx="4840010" cy="3843666"/>
          </a:xfrm>
        </p:spPr>
        <p:txBody>
          <a:bodyPr vert="horz" lIns="91440" tIns="45720" rIns="91440" bIns="45720" rtlCol="0" anchor="t">
            <a:noAutofit/>
          </a:bodyPr>
          <a:lstStyle/>
          <a:p>
            <a:pPr marL="0" indent="0">
              <a:buNone/>
            </a:pPr>
            <a:r>
              <a:rPr lang="en-US" sz="2100">
                <a:ea typeface="+mn-lt"/>
                <a:cs typeface="+mn-lt"/>
              </a:rPr>
              <a:t>When they started running Outland Adventures, they hired two guides; John ‘Mac’ </a:t>
            </a:r>
            <a:r>
              <a:rPr lang="en-US" sz="2100" err="1">
                <a:ea typeface="+mn-lt"/>
                <a:cs typeface="+mn-lt"/>
              </a:rPr>
              <a:t>MacNell</a:t>
            </a:r>
            <a:r>
              <a:rPr lang="en-US" sz="2100">
                <a:ea typeface="+mn-lt"/>
                <a:cs typeface="+mn-lt"/>
              </a:rPr>
              <a:t>, and D.B. ‘Duke’ Marland. These two would be in charge of organizing and planning the trips, including investigating airfares, visa requirements, and inoculations.. Blythe and Jim also hired Anita Gallegos to take over the marketing aspect of the organization. Dimitrios </a:t>
            </a:r>
            <a:r>
              <a:rPr lang="en-US" sz="2100" err="1">
                <a:ea typeface="+mn-lt"/>
                <a:cs typeface="+mn-lt"/>
              </a:rPr>
              <a:t>Stravopolous</a:t>
            </a:r>
            <a:r>
              <a:rPr lang="en-US" sz="2100">
                <a:ea typeface="+mn-lt"/>
                <a:cs typeface="+mn-lt"/>
              </a:rPr>
              <a:t> is responsible for ordering supplies for the trips as well as keeping the equipment inventory up to date. </a:t>
            </a:r>
          </a:p>
        </p:txBody>
      </p:sp>
      <p:pic>
        <p:nvPicPr>
          <p:cNvPr id="15" name="Picture 9">
            <a:extLst>
              <a:ext uri="{FF2B5EF4-FFF2-40B4-BE49-F238E27FC236}">
                <a16:creationId xmlns:a16="http://schemas.microsoft.com/office/drawing/2014/main" id="{051CAF73-FEFE-4DD1-15F9-21F2882CBBD5}"/>
              </a:ext>
            </a:extLst>
          </p:cNvPr>
          <p:cNvPicPr>
            <a:picLocks noChangeAspect="1"/>
          </p:cNvPicPr>
          <p:nvPr/>
        </p:nvPicPr>
        <p:blipFill>
          <a:blip r:embed="rId3"/>
          <a:stretch>
            <a:fillRect/>
          </a:stretch>
        </p:blipFill>
        <p:spPr>
          <a:xfrm>
            <a:off x="6564086" y="1578821"/>
            <a:ext cx="3548742" cy="227813"/>
          </a:xfrm>
          <a:prstGeom prst="rect">
            <a:avLst/>
          </a:prstGeom>
        </p:spPr>
      </p:pic>
    </p:spTree>
    <p:extLst>
      <p:ext uri="{BB962C8B-B14F-4D97-AF65-F5344CB8AC3E}">
        <p14:creationId xmlns:p14="http://schemas.microsoft.com/office/powerpoint/2010/main" val="1975613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A38C87-9894-90BF-6780-18FED105F505}"/>
              </a:ext>
            </a:extLst>
          </p:cNvPr>
          <p:cNvSpPr>
            <a:spLocks noGrp="1"/>
          </p:cNvSpPr>
          <p:nvPr>
            <p:ph type="title"/>
          </p:nvPr>
        </p:nvSpPr>
        <p:spPr>
          <a:xfrm>
            <a:off x="6513788" y="365125"/>
            <a:ext cx="4840010" cy="1807305"/>
          </a:xfrm>
        </p:spPr>
        <p:txBody>
          <a:bodyPr>
            <a:normAutofit/>
          </a:bodyPr>
          <a:lstStyle/>
          <a:p>
            <a:r>
              <a:rPr lang="en-US">
                <a:cs typeface="Calibri Light"/>
              </a:rPr>
              <a:t>The Case Study</a:t>
            </a:r>
          </a:p>
        </p:txBody>
      </p:sp>
      <p:pic>
        <p:nvPicPr>
          <p:cNvPr id="5" name="Picture 4" descr="Vehicle driving uphill in countryside">
            <a:extLst>
              <a:ext uri="{FF2B5EF4-FFF2-40B4-BE49-F238E27FC236}">
                <a16:creationId xmlns:a16="http://schemas.microsoft.com/office/drawing/2014/main" id="{7495B3E5-0797-ECE6-9194-142962991C97}"/>
              </a:ext>
            </a:extLst>
          </p:cNvPr>
          <p:cNvPicPr>
            <a:picLocks noChangeAspect="1"/>
          </p:cNvPicPr>
          <p:nvPr/>
        </p:nvPicPr>
        <p:blipFill rotWithShape="1">
          <a:blip r:embed="rId2"/>
          <a:srcRect l="30566" r="9988" b="-3"/>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15" name="Picture 9">
            <a:extLst>
              <a:ext uri="{FF2B5EF4-FFF2-40B4-BE49-F238E27FC236}">
                <a16:creationId xmlns:a16="http://schemas.microsoft.com/office/drawing/2014/main" id="{051CAF73-FEFE-4DD1-15F9-21F2882CBBD5}"/>
              </a:ext>
            </a:extLst>
          </p:cNvPr>
          <p:cNvPicPr>
            <a:picLocks noChangeAspect="1"/>
          </p:cNvPicPr>
          <p:nvPr/>
        </p:nvPicPr>
        <p:blipFill>
          <a:blip r:embed="rId3"/>
          <a:stretch>
            <a:fillRect/>
          </a:stretch>
        </p:blipFill>
        <p:spPr>
          <a:xfrm>
            <a:off x="6564086" y="1578821"/>
            <a:ext cx="3548742" cy="227813"/>
          </a:xfrm>
          <a:prstGeom prst="rect">
            <a:avLst/>
          </a:prstGeom>
        </p:spPr>
      </p:pic>
      <p:sp>
        <p:nvSpPr>
          <p:cNvPr id="7" name="TextBox 6">
            <a:extLst>
              <a:ext uri="{FF2B5EF4-FFF2-40B4-BE49-F238E27FC236}">
                <a16:creationId xmlns:a16="http://schemas.microsoft.com/office/drawing/2014/main" id="{47AFEA52-AA59-CC81-DBDA-EC0BB83FA73C}"/>
              </a:ext>
            </a:extLst>
          </p:cNvPr>
          <p:cNvSpPr txBox="1"/>
          <p:nvPr/>
        </p:nvSpPr>
        <p:spPr>
          <a:xfrm>
            <a:off x="6474278" y="2321378"/>
            <a:ext cx="4411435" cy="295465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100">
                <a:cs typeface="Calibri"/>
              </a:rPr>
              <a:t>Customers may either rent or buy their equipment outright. Mei Wong has just been hired to develop an ecommerce site where potential customers can find out information about Outland Adventures, check on trip schedules, and purchase hiking and camping equipment.</a:t>
            </a:r>
          </a:p>
          <a:p>
            <a:pPr algn="l"/>
            <a:endParaRPr lang="en-US">
              <a:cs typeface="Calibri"/>
            </a:endParaRPr>
          </a:p>
        </p:txBody>
      </p:sp>
    </p:spTree>
    <p:extLst>
      <p:ext uri="{BB962C8B-B14F-4D97-AF65-F5344CB8AC3E}">
        <p14:creationId xmlns:p14="http://schemas.microsoft.com/office/powerpoint/2010/main" val="3414643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A38C87-9894-90BF-6780-18FED105F505}"/>
              </a:ext>
            </a:extLst>
          </p:cNvPr>
          <p:cNvSpPr>
            <a:spLocks noGrp="1"/>
          </p:cNvSpPr>
          <p:nvPr>
            <p:ph type="title"/>
          </p:nvPr>
        </p:nvSpPr>
        <p:spPr>
          <a:xfrm>
            <a:off x="640080" y="325369"/>
            <a:ext cx="4368602" cy="1956841"/>
          </a:xfrm>
        </p:spPr>
        <p:txBody>
          <a:bodyPr anchor="b">
            <a:normAutofit/>
          </a:bodyPr>
          <a:lstStyle/>
          <a:p>
            <a:r>
              <a:rPr lang="en-US" sz="5400">
                <a:cs typeface="Calibri Light"/>
              </a:rPr>
              <a:t>The Problems</a:t>
            </a:r>
            <a:endParaRPr lang="en-US" sz="5400"/>
          </a:p>
        </p:txBody>
      </p:sp>
      <p:sp>
        <p:nvSpPr>
          <p:cNvPr id="2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CAA788A-349B-F57A-6C8B-1F99DAADED7E}"/>
              </a:ext>
            </a:extLst>
          </p:cNvPr>
          <p:cNvSpPr>
            <a:spLocks noGrp="1"/>
          </p:cNvSpPr>
          <p:nvPr>
            <p:ph idx="1"/>
          </p:nvPr>
        </p:nvSpPr>
        <p:spPr>
          <a:xfrm>
            <a:off x="640080" y="2872899"/>
            <a:ext cx="4243589" cy="3320668"/>
          </a:xfrm>
        </p:spPr>
        <p:txBody>
          <a:bodyPr vert="horz" lIns="91440" tIns="45720" rIns="91440" bIns="45720" rtlCol="0" anchor="t">
            <a:normAutofit/>
          </a:bodyPr>
          <a:lstStyle/>
          <a:p>
            <a:pPr marL="0" indent="0">
              <a:buNone/>
            </a:pPr>
            <a:endParaRPr lang="en-US" sz="1700">
              <a:ea typeface="+mn-lt"/>
              <a:cs typeface="+mn-lt"/>
            </a:endParaRPr>
          </a:p>
          <a:p>
            <a:pPr marL="457200" indent="-457200">
              <a:buAutoNum type="arabicParenR"/>
            </a:pPr>
            <a:r>
              <a:rPr lang="en-US" sz="1700">
                <a:ea typeface="+mn-lt"/>
                <a:cs typeface="+mn-lt"/>
              </a:rPr>
              <a:t>So far, they have conducted treks in Africa, Asia, and Southern Europe. Is there any one of those locations that has a downward trend in bookings? </a:t>
            </a:r>
          </a:p>
          <a:p>
            <a:pPr marL="457200" indent="-457200">
              <a:buAutoNum type="arabicParenR"/>
            </a:pPr>
            <a:r>
              <a:rPr lang="en-US" sz="1700">
                <a:ea typeface="+mn-lt"/>
                <a:cs typeface="+mn-lt"/>
              </a:rPr>
              <a:t>Are there inventory items that are over five years old?</a:t>
            </a:r>
            <a:endParaRPr lang="en-US" sz="1700">
              <a:cs typeface="Calibri" panose="020F0502020204030204"/>
            </a:endParaRPr>
          </a:p>
          <a:p>
            <a:pPr marL="457200" indent="-457200">
              <a:buAutoNum type="arabicParenR"/>
            </a:pPr>
            <a:r>
              <a:rPr lang="en-US" sz="1700">
                <a:ea typeface="+mn-lt"/>
                <a:cs typeface="+mn-lt"/>
              </a:rPr>
              <a:t>Do enough customers buy enough equipment to keep equipment sales?</a:t>
            </a:r>
          </a:p>
        </p:txBody>
      </p:sp>
      <p:pic>
        <p:nvPicPr>
          <p:cNvPr id="11" name="Picture 10" descr="Person climbing up cliff">
            <a:extLst>
              <a:ext uri="{FF2B5EF4-FFF2-40B4-BE49-F238E27FC236}">
                <a16:creationId xmlns:a16="http://schemas.microsoft.com/office/drawing/2014/main" id="{A664F659-4C3D-9E81-0762-504E9C611737}"/>
              </a:ext>
            </a:extLst>
          </p:cNvPr>
          <p:cNvPicPr>
            <a:picLocks noChangeAspect="1"/>
          </p:cNvPicPr>
          <p:nvPr/>
        </p:nvPicPr>
        <p:blipFill rotWithShape="1">
          <a:blip r:embed="rId2"/>
          <a:srcRect l="16524" r="1652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743450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7B68F-835C-6011-9673-7D8C43D2B03A}"/>
              </a:ext>
            </a:extLst>
          </p:cNvPr>
          <p:cNvSpPr>
            <a:spLocks noGrp="1"/>
          </p:cNvSpPr>
          <p:nvPr>
            <p:ph type="title"/>
          </p:nvPr>
        </p:nvSpPr>
        <p:spPr>
          <a:xfrm>
            <a:off x="838200" y="365125"/>
            <a:ext cx="2362200" cy="5919334"/>
          </a:xfrm>
        </p:spPr>
        <p:txBody>
          <a:bodyPr>
            <a:normAutofit/>
          </a:bodyPr>
          <a:lstStyle/>
          <a:p>
            <a:r>
              <a:rPr lang="en-US">
                <a:cs typeface="Calibri Light"/>
              </a:rPr>
              <a:t>The Design of the Database</a:t>
            </a:r>
          </a:p>
        </p:txBody>
      </p:sp>
      <p:pic>
        <p:nvPicPr>
          <p:cNvPr id="7" name="Picture 7">
            <a:extLst>
              <a:ext uri="{FF2B5EF4-FFF2-40B4-BE49-F238E27FC236}">
                <a16:creationId xmlns:a16="http://schemas.microsoft.com/office/drawing/2014/main" id="{045A37AD-5735-38E2-B9B5-76677379B846}"/>
              </a:ext>
            </a:extLst>
          </p:cNvPr>
          <p:cNvPicPr>
            <a:picLocks noChangeAspect="1"/>
          </p:cNvPicPr>
          <p:nvPr/>
        </p:nvPicPr>
        <p:blipFill>
          <a:blip r:embed="rId2"/>
          <a:stretch>
            <a:fillRect/>
          </a:stretch>
        </p:blipFill>
        <p:spPr>
          <a:xfrm>
            <a:off x="892629" y="4703021"/>
            <a:ext cx="2242458" cy="140728"/>
          </a:xfrm>
          <a:prstGeom prst="rect">
            <a:avLst/>
          </a:prstGeom>
        </p:spPr>
      </p:pic>
      <p:pic>
        <p:nvPicPr>
          <p:cNvPr id="10" name="Picture 10" descr="A diagram of a company&#10;&#10;Description automatically generated">
            <a:extLst>
              <a:ext uri="{FF2B5EF4-FFF2-40B4-BE49-F238E27FC236}">
                <a16:creationId xmlns:a16="http://schemas.microsoft.com/office/drawing/2014/main" id="{4AA79B21-AF64-FC2E-BB37-9E780DD91625}"/>
              </a:ext>
            </a:extLst>
          </p:cNvPr>
          <p:cNvPicPr>
            <a:picLocks noGrp="1" noChangeAspect="1"/>
          </p:cNvPicPr>
          <p:nvPr>
            <p:ph idx="1"/>
          </p:nvPr>
        </p:nvPicPr>
        <p:blipFill>
          <a:blip r:embed="rId3"/>
          <a:stretch>
            <a:fillRect/>
          </a:stretch>
        </p:blipFill>
        <p:spPr>
          <a:xfrm>
            <a:off x="3648168" y="1252551"/>
            <a:ext cx="8170376" cy="4351338"/>
          </a:xfrm>
        </p:spPr>
      </p:pic>
    </p:spTree>
    <p:extLst>
      <p:ext uri="{BB962C8B-B14F-4D97-AF65-F5344CB8AC3E}">
        <p14:creationId xmlns:p14="http://schemas.microsoft.com/office/powerpoint/2010/main" val="11906517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30BFE6-365B-7104-0595-CF1794269C22}"/>
              </a:ext>
            </a:extLst>
          </p:cNvPr>
          <p:cNvSpPr>
            <a:spLocks noGrp="1"/>
          </p:cNvSpPr>
          <p:nvPr>
            <p:ph type="title"/>
          </p:nvPr>
        </p:nvSpPr>
        <p:spPr>
          <a:xfrm>
            <a:off x="5297762" y="329184"/>
            <a:ext cx="6251110" cy="1783080"/>
          </a:xfrm>
        </p:spPr>
        <p:txBody>
          <a:bodyPr anchor="b">
            <a:normAutofit/>
          </a:bodyPr>
          <a:lstStyle/>
          <a:p>
            <a:r>
              <a:rPr lang="en-US" sz="5400">
                <a:cs typeface="Calibri Light"/>
              </a:rPr>
              <a:t>Report #1</a:t>
            </a:r>
            <a:endParaRPr lang="en-US" sz="5400"/>
          </a:p>
        </p:txBody>
      </p:sp>
      <p:pic>
        <p:nvPicPr>
          <p:cNvPr id="5" name="Picture 4" descr="Graph on document with pen">
            <a:extLst>
              <a:ext uri="{FF2B5EF4-FFF2-40B4-BE49-F238E27FC236}">
                <a16:creationId xmlns:a16="http://schemas.microsoft.com/office/drawing/2014/main" id="{300618AF-4A35-A2BC-9006-491FF0E2EE57}"/>
              </a:ext>
            </a:extLst>
          </p:cNvPr>
          <p:cNvPicPr>
            <a:picLocks noChangeAspect="1"/>
          </p:cNvPicPr>
          <p:nvPr/>
        </p:nvPicPr>
        <p:blipFill rotWithShape="1">
          <a:blip r:embed="rId2"/>
          <a:srcRect l="34394" r="20342" b="-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FC37665-1A97-CD84-88A5-9695A9D95173}"/>
              </a:ext>
            </a:extLst>
          </p:cNvPr>
          <p:cNvSpPr>
            <a:spLocks noGrp="1"/>
          </p:cNvSpPr>
          <p:nvPr>
            <p:ph idx="1"/>
          </p:nvPr>
        </p:nvSpPr>
        <p:spPr>
          <a:xfrm>
            <a:off x="5297762" y="2706624"/>
            <a:ext cx="6251110" cy="3483864"/>
          </a:xfrm>
        </p:spPr>
        <p:txBody>
          <a:bodyPr vert="horz" lIns="91440" tIns="45720" rIns="91440" bIns="45720" rtlCol="0" anchor="t">
            <a:normAutofit/>
          </a:bodyPr>
          <a:lstStyle/>
          <a:p>
            <a:r>
              <a:rPr lang="en-US" sz="2200">
                <a:cs typeface="Calibri"/>
              </a:rPr>
              <a:t>Step 1: Organize each trip by location name and start date.</a:t>
            </a:r>
          </a:p>
          <a:p>
            <a:r>
              <a:rPr lang="en-US" sz="2200">
                <a:cs typeface="Calibri"/>
              </a:rPr>
              <a:t>Step 2: Print out the number of reservations for that trip.</a:t>
            </a:r>
          </a:p>
          <a:p>
            <a:r>
              <a:rPr lang="en-US" sz="2200">
                <a:cs typeface="Calibri"/>
              </a:rPr>
              <a:t>Step 3: Calculate whether there was an increase or decrease in bookings for that trip.</a:t>
            </a:r>
          </a:p>
          <a:p>
            <a:r>
              <a:rPr lang="en-US" sz="2200">
                <a:cs typeface="Calibri"/>
              </a:rPr>
              <a:t>Step 4: Display the difference in reservations as a percentage.</a:t>
            </a:r>
          </a:p>
        </p:txBody>
      </p:sp>
    </p:spTree>
    <p:extLst>
      <p:ext uri="{BB962C8B-B14F-4D97-AF65-F5344CB8AC3E}">
        <p14:creationId xmlns:p14="http://schemas.microsoft.com/office/powerpoint/2010/main" val="2081594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Pentagon 4">
            <a:extLst>
              <a:ext uri="{FF2B5EF4-FFF2-40B4-BE49-F238E27FC236}">
                <a16:creationId xmlns:a16="http://schemas.microsoft.com/office/drawing/2014/main" id="{641DD37B-C92F-31A4-133B-408FA7B66854}"/>
              </a:ext>
            </a:extLst>
          </p:cNvPr>
          <p:cNvSpPr/>
          <p:nvPr/>
        </p:nvSpPr>
        <p:spPr>
          <a:xfrm>
            <a:off x="713015" y="1578429"/>
            <a:ext cx="3777342" cy="3331028"/>
          </a:xfrm>
          <a:prstGeom prst="homePlate">
            <a:avLst/>
          </a:prstGeom>
          <a:solidFill>
            <a:srgbClr val="ED7D3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21EBAF-2BFE-A4B9-EA74-CCEF64CD4EE3}"/>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Report</a:t>
            </a:r>
            <a:r>
              <a:rPr lang="en-US" sz="3600">
                <a:solidFill>
                  <a:srgbClr val="FFFFFF"/>
                </a:solidFill>
              </a:rPr>
              <a:t> </a:t>
            </a:r>
            <a:r>
              <a:rPr lang="en-US" sz="3600" kern="1200">
                <a:solidFill>
                  <a:srgbClr val="FFFFFF"/>
                </a:solidFill>
                <a:latin typeface="+mj-lt"/>
                <a:ea typeface="+mj-ea"/>
                <a:cs typeface="+mj-cs"/>
              </a:rPr>
              <a:t>#</a:t>
            </a:r>
            <a:r>
              <a:rPr lang="en-US" sz="3600">
                <a:solidFill>
                  <a:srgbClr val="FFFFFF"/>
                </a:solidFill>
              </a:rPr>
              <a:t>1 </a:t>
            </a:r>
            <a:r>
              <a:rPr lang="en-US" sz="3600" kern="1200">
                <a:solidFill>
                  <a:srgbClr val="FFFFFF"/>
                </a:solidFill>
                <a:latin typeface="+mj-lt"/>
                <a:ea typeface="+mj-ea"/>
                <a:cs typeface="+mj-cs"/>
              </a:rPr>
              <a:t>Output:</a:t>
            </a:r>
          </a:p>
        </p:txBody>
      </p:sp>
      <p:pic>
        <p:nvPicPr>
          <p:cNvPr id="4" name="Picture 4" descr="A screenshot of a computer program&#10;&#10;Description automatically generated">
            <a:extLst>
              <a:ext uri="{FF2B5EF4-FFF2-40B4-BE49-F238E27FC236}">
                <a16:creationId xmlns:a16="http://schemas.microsoft.com/office/drawing/2014/main" id="{6F175782-70B9-1746-90E1-875AB21D389C}"/>
              </a:ext>
            </a:extLst>
          </p:cNvPr>
          <p:cNvPicPr>
            <a:picLocks noGrp="1" noChangeAspect="1"/>
          </p:cNvPicPr>
          <p:nvPr>
            <p:ph idx="1"/>
          </p:nvPr>
        </p:nvPicPr>
        <p:blipFill>
          <a:blip r:embed="rId2"/>
          <a:stretch>
            <a:fillRect/>
          </a:stretch>
        </p:blipFill>
        <p:spPr>
          <a:xfrm>
            <a:off x="4806365" y="1095402"/>
            <a:ext cx="7045310" cy="4291418"/>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407F3AA1-BFD4-B0AD-C19C-DF8F8B2A250B}"/>
                  </a:ext>
                </a:extLst>
              </p14:cNvPr>
              <p14:cNvContentPartPr/>
              <p14:nvPr/>
            </p14:nvContentPartPr>
            <p14:xfrm>
              <a:off x="-975359" y="3934460"/>
              <a:ext cx="12700" cy="12700"/>
            </p14:xfrm>
          </p:contentPart>
        </mc:Choice>
        <mc:Fallback xmlns="">
          <p:pic>
            <p:nvPicPr>
              <p:cNvPr id="6" name="Ink 5">
                <a:extLst>
                  <a:ext uri="{FF2B5EF4-FFF2-40B4-BE49-F238E27FC236}">
                    <a16:creationId xmlns:a16="http://schemas.microsoft.com/office/drawing/2014/main" id="{407F3AA1-BFD4-B0AD-C19C-DF8F8B2A250B}"/>
                  </a:ext>
                </a:extLst>
              </p:cNvPr>
              <p:cNvPicPr/>
              <p:nvPr/>
            </p:nvPicPr>
            <p:blipFill>
              <a:blip r:embed="rId4"/>
              <a:stretch>
                <a:fillRect/>
              </a:stretch>
            </p:blipFill>
            <p:spPr>
              <a:xfrm>
                <a:off x="-1610359" y="3299460"/>
                <a:ext cx="1270000" cy="1270000"/>
              </a:xfrm>
              <a:prstGeom prst="rect">
                <a:avLst/>
              </a:prstGeom>
            </p:spPr>
          </p:pic>
        </mc:Fallback>
      </mc:AlternateContent>
    </p:spTree>
    <p:extLst>
      <p:ext uri="{BB962C8B-B14F-4D97-AF65-F5344CB8AC3E}">
        <p14:creationId xmlns:p14="http://schemas.microsoft.com/office/powerpoint/2010/main" val="2025830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30BFE6-365B-7104-0595-CF1794269C22}"/>
              </a:ext>
            </a:extLst>
          </p:cNvPr>
          <p:cNvSpPr>
            <a:spLocks noGrp="1"/>
          </p:cNvSpPr>
          <p:nvPr>
            <p:ph type="title"/>
          </p:nvPr>
        </p:nvSpPr>
        <p:spPr>
          <a:xfrm>
            <a:off x="5297762" y="329184"/>
            <a:ext cx="6251110" cy="1783080"/>
          </a:xfrm>
        </p:spPr>
        <p:txBody>
          <a:bodyPr anchor="b">
            <a:normAutofit/>
          </a:bodyPr>
          <a:lstStyle/>
          <a:p>
            <a:r>
              <a:rPr lang="en-US" sz="5400">
                <a:cs typeface="Calibri Light"/>
              </a:rPr>
              <a:t>Report #2</a:t>
            </a:r>
            <a:endParaRPr lang="en-US" sz="5400"/>
          </a:p>
        </p:txBody>
      </p:sp>
      <p:pic>
        <p:nvPicPr>
          <p:cNvPr id="5" name="Picture 4" descr="Graph on document with pen">
            <a:extLst>
              <a:ext uri="{FF2B5EF4-FFF2-40B4-BE49-F238E27FC236}">
                <a16:creationId xmlns:a16="http://schemas.microsoft.com/office/drawing/2014/main" id="{300618AF-4A35-A2BC-9006-491FF0E2EE57}"/>
              </a:ext>
            </a:extLst>
          </p:cNvPr>
          <p:cNvPicPr>
            <a:picLocks noChangeAspect="1"/>
          </p:cNvPicPr>
          <p:nvPr/>
        </p:nvPicPr>
        <p:blipFill rotWithShape="1">
          <a:blip r:embed="rId2"/>
          <a:srcRect l="34394" r="20342" b="-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FC37665-1A97-CD84-88A5-9695A9D95173}"/>
              </a:ext>
            </a:extLst>
          </p:cNvPr>
          <p:cNvSpPr>
            <a:spLocks noGrp="1"/>
          </p:cNvSpPr>
          <p:nvPr>
            <p:ph idx="1"/>
          </p:nvPr>
        </p:nvSpPr>
        <p:spPr>
          <a:xfrm>
            <a:off x="5297762" y="2706624"/>
            <a:ext cx="6251110" cy="3483864"/>
          </a:xfrm>
        </p:spPr>
        <p:txBody>
          <a:bodyPr vert="horz" lIns="91440" tIns="45720" rIns="91440" bIns="45720" rtlCol="0" anchor="t">
            <a:normAutofit/>
          </a:bodyPr>
          <a:lstStyle/>
          <a:p>
            <a:r>
              <a:rPr lang="en-US" sz="2200">
                <a:cs typeface="Calibri"/>
              </a:rPr>
              <a:t>Step 1: Gather all pieces of equipment and their respective purchase dates into a single table.</a:t>
            </a:r>
          </a:p>
          <a:p>
            <a:r>
              <a:rPr lang="en-US" sz="2200">
                <a:cs typeface="Calibri"/>
              </a:rPr>
              <a:t>Step 2: Check if any items were purchased five or more years ago.</a:t>
            </a:r>
          </a:p>
          <a:p>
            <a:r>
              <a:rPr lang="en-US" sz="2200">
                <a:cs typeface="Calibri"/>
              </a:rPr>
              <a:t>Step 3: Display any items in the database that meet both of those conditions.</a:t>
            </a:r>
          </a:p>
        </p:txBody>
      </p:sp>
    </p:spTree>
    <p:extLst>
      <p:ext uri="{BB962C8B-B14F-4D97-AF65-F5344CB8AC3E}">
        <p14:creationId xmlns:p14="http://schemas.microsoft.com/office/powerpoint/2010/main" val="3766585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87">
      <a:dk1>
        <a:srgbClr val="000000"/>
      </a:dk1>
      <a:lt1>
        <a:srgbClr val="FFFFFF"/>
      </a:lt1>
      <a:dk2>
        <a:srgbClr val="BBAA9C"/>
      </a:dk2>
      <a:lt2>
        <a:srgbClr val="E7E6E6"/>
      </a:lt2>
      <a:accent1>
        <a:srgbClr val="668A60"/>
      </a:accent1>
      <a:accent2>
        <a:srgbClr val="702128"/>
      </a:accent2>
      <a:accent3>
        <a:srgbClr val="46708C"/>
      </a:accent3>
      <a:accent4>
        <a:srgbClr val="BB2606"/>
      </a:accent4>
      <a:accent5>
        <a:srgbClr val="F1910F"/>
      </a:accent5>
      <a:accent6>
        <a:srgbClr val="FBD5AD"/>
      </a:accent6>
      <a:hlink>
        <a:srgbClr val="6F2127"/>
      </a:hlink>
      <a:folHlink>
        <a:srgbClr val="BB2606"/>
      </a:folHlink>
    </a:clrScheme>
    <a:fontScheme name="Custom 24">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astal_Presentation_TM33468121_Win32_JC_SL_v3" id="{EB91EBED-606F-4526-98F2-0BC37D122083}" vid="{0066A017-97AF-4FCB-BD31-68FEF3C0112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14</Slides>
  <Notes>0</Notes>
  <HiddenSlides>0</HiddenSlides>
  <ScaleCrop>false</ScaleCrop>
  <HeadingPairs>
    <vt:vector size="4" baseType="variant">
      <vt:variant>
        <vt:lpstr>Theme</vt:lpstr>
      </vt:variant>
      <vt:variant>
        <vt:i4>2</vt:i4>
      </vt:variant>
      <vt:variant>
        <vt:lpstr>Slide Titles</vt:lpstr>
      </vt:variant>
      <vt:variant>
        <vt:i4>14</vt:i4>
      </vt:variant>
    </vt:vector>
  </HeadingPairs>
  <TitlesOfParts>
    <vt:vector size="16" baseType="lpstr">
      <vt:lpstr>office theme</vt:lpstr>
      <vt:lpstr>Office Theme</vt:lpstr>
      <vt:lpstr>Outland Adventures</vt:lpstr>
      <vt:lpstr>The Case Study</vt:lpstr>
      <vt:lpstr>The Case Study</vt:lpstr>
      <vt:lpstr>The Case Study</vt:lpstr>
      <vt:lpstr>The Problems</vt:lpstr>
      <vt:lpstr>The Design of the Database</vt:lpstr>
      <vt:lpstr>Report #1</vt:lpstr>
      <vt:lpstr>Report #1 Output:</vt:lpstr>
      <vt:lpstr>Report #2</vt:lpstr>
      <vt:lpstr>Report #2 Output:</vt:lpstr>
      <vt:lpstr>Report #3</vt:lpstr>
      <vt:lpstr>     Report        #3 Output:</vt:lpstr>
      <vt:lpstr>Assumptions made in the Design:</vt:lpstr>
      <vt:lpstr>Assumptions made in the Design: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3</cp:revision>
  <dcterms:created xsi:type="dcterms:W3CDTF">2023-07-10T18:14:26Z</dcterms:created>
  <dcterms:modified xsi:type="dcterms:W3CDTF">2023-07-11T21:02:48Z</dcterms:modified>
</cp:coreProperties>
</file>

<file path=docProps/thumbnail.jpeg>
</file>